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7" r:id="rId7"/>
    <p:sldId id="258" r:id="rId8"/>
    <p:sldId id="261" r:id="rId9"/>
    <p:sldId id="262" r:id="rId10"/>
    <p:sldId id="268" r:id="rId11"/>
    <p:sldId id="276" r:id="rId12"/>
    <p:sldId id="265" r:id="rId13"/>
    <p:sldId id="266" r:id="rId14"/>
    <p:sldId id="260" r:id="rId15"/>
    <p:sldId id="277" r:id="rId16"/>
    <p:sldId id="272" r:id="rId17"/>
    <p:sldId id="310" r:id="rId18"/>
    <p:sldId id="290" r:id="rId19"/>
    <p:sldId id="282" r:id="rId20"/>
    <p:sldId id="317" r:id="rId21"/>
    <p:sldId id="320" r:id="rId2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grácz László" initials="PL" lastIdx="26" clrIdx="0">
    <p:extLst>
      <p:ext uri="{19B8F6BF-5375-455C-9EA6-DF929625EA0E}">
        <p15:presenceInfo xmlns:p15="http://schemas.microsoft.com/office/powerpoint/2012/main" userId="S-1-5-21-1019952561-2078092663-782984527-1415" providerId="AD"/>
      </p:ext>
    </p:extLst>
  </p:cmAuthor>
  <p:cmAuthor id="2" name="Turcsán Mariann" initials="TM" lastIdx="25" clrIdx="1">
    <p:extLst>
      <p:ext uri="{19B8F6BF-5375-455C-9EA6-DF929625EA0E}">
        <p15:presenceInfo xmlns:p15="http://schemas.microsoft.com/office/powerpoint/2012/main" userId="S-1-5-21-1019952561-2078092663-782984527-1552" providerId="AD"/>
      </p:ext>
    </p:extLst>
  </p:cmAuthor>
  <p:cmAuthor id="3" name="Babják Andrea" initials="BA" lastIdx="2" clrIdx="2">
    <p:extLst>
      <p:ext uri="{19B8F6BF-5375-455C-9EA6-DF929625EA0E}">
        <p15:presenceInfo xmlns:p15="http://schemas.microsoft.com/office/powerpoint/2012/main" userId="S-1-5-21-1019952561-2078092663-782984527-65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00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Vizsgák száma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49-4680-87D7-B6EE91D8D118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49-4680-87D7-B6EE91D8D118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349-4680-87D7-B6EE91D8D118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349-4680-87D7-B6EE91D8D118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349-4680-87D7-B6EE91D8D118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349-4680-87D7-B6EE91D8D118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349-4680-87D7-B6EE91D8D118}"/>
              </c:ext>
            </c:extLst>
          </c:dPt>
          <c:dLbls>
            <c:dLbl>
              <c:idx val="0"/>
              <c:layout>
                <c:manualLayout>
                  <c:x val="2.6041295994766563E-2"/>
                  <c:y val="-2.7323985042735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49-4680-87D7-B6EE91D8D118}"/>
                </c:ext>
              </c:extLst>
            </c:dLbl>
            <c:dLbl>
              <c:idx val="1"/>
              <c:layout>
                <c:manualLayout>
                  <c:x val="-4.7991722110196935E-2"/>
                  <c:y val="1.98659188034188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49-4680-87D7-B6EE91D8D1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Munka1!$A$2:$A$8</c:f>
              <c:strCache>
                <c:ptCount val="7"/>
                <c:pt idx="0">
                  <c:v>rendes</c:v>
                </c:pt>
                <c:pt idx="1">
                  <c:v>előrehozott</c:v>
                </c:pt>
                <c:pt idx="2">
                  <c:v>szintemelő</c:v>
                </c:pt>
                <c:pt idx="3">
                  <c:v>ismétlő</c:v>
                </c:pt>
                <c:pt idx="4">
                  <c:v>kiegészítő</c:v>
                </c:pt>
                <c:pt idx="5">
                  <c:v>javító</c:v>
                </c:pt>
                <c:pt idx="6">
                  <c:v>pótló</c:v>
                </c:pt>
              </c:strCache>
            </c:strRef>
          </c:cat>
          <c:val>
            <c:numRef>
              <c:f>Munka1!$B$2:$B$8</c:f>
              <c:numCache>
                <c:formatCode>#,##0</c:formatCode>
                <c:ptCount val="7"/>
                <c:pt idx="0">
                  <c:v>327728</c:v>
                </c:pt>
                <c:pt idx="1">
                  <c:v>33691</c:v>
                </c:pt>
                <c:pt idx="2">
                  <c:v>13289</c:v>
                </c:pt>
                <c:pt idx="3">
                  <c:v>4818</c:v>
                </c:pt>
                <c:pt idx="4">
                  <c:v>3867</c:v>
                </c:pt>
                <c:pt idx="5">
                  <c:v>2637</c:v>
                </c:pt>
                <c:pt idx="6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49-4680-87D7-B6EE91D8D1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5.7999999999999996E-3</c:v>
                </c:pt>
                <c:pt idx="2">
                  <c:v>0.1145</c:v>
                </c:pt>
                <c:pt idx="3">
                  <c:v>0.1186</c:v>
                </c:pt>
                <c:pt idx="4">
                  <c:v>0.15279999999999999</c:v>
                </c:pt>
                <c:pt idx="5">
                  <c:v>7.6799999999999993E-2</c:v>
                </c:pt>
                <c:pt idx="6">
                  <c:v>0.1167</c:v>
                </c:pt>
                <c:pt idx="7">
                  <c:v>9.3700000000000006E-2</c:v>
                </c:pt>
                <c:pt idx="8">
                  <c:v>0.18429999999999999</c:v>
                </c:pt>
                <c:pt idx="9">
                  <c:v>0.1366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C-42A5-A9BF-D1E69BDF900C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5.0000000000000001E-4</c:v>
                </c:pt>
                <c:pt idx="1">
                  <c:v>2.8999999999999998E-3</c:v>
                </c:pt>
                <c:pt idx="2">
                  <c:v>0.1575</c:v>
                </c:pt>
                <c:pt idx="3">
                  <c:v>0.17599999999999999</c:v>
                </c:pt>
                <c:pt idx="4">
                  <c:v>0.18659999999999999</c:v>
                </c:pt>
                <c:pt idx="5">
                  <c:v>0.1071</c:v>
                </c:pt>
                <c:pt idx="6">
                  <c:v>0.12790000000000001</c:v>
                </c:pt>
                <c:pt idx="7">
                  <c:v>8.1600000000000006E-2</c:v>
                </c:pt>
                <c:pt idx="8">
                  <c:v>9.8400000000000001E-2</c:v>
                </c:pt>
                <c:pt idx="9">
                  <c:v>6.1499999999999999E-2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C-42A5-A9BF-D1E69BDF900C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4.4000000000000003E-3</c:v>
                </c:pt>
                <c:pt idx="2">
                  <c:v>0.1421</c:v>
                </c:pt>
                <c:pt idx="3">
                  <c:v>0.14399999999999999</c:v>
                </c:pt>
                <c:pt idx="4">
                  <c:v>0.15310000000000001</c:v>
                </c:pt>
                <c:pt idx="5">
                  <c:v>8.6900000000000005E-2</c:v>
                </c:pt>
                <c:pt idx="6">
                  <c:v>0.1124</c:v>
                </c:pt>
                <c:pt idx="7">
                  <c:v>9.1399999999999995E-2</c:v>
                </c:pt>
                <c:pt idx="8">
                  <c:v>0.16070000000000001</c:v>
                </c:pt>
                <c:pt idx="9">
                  <c:v>0.1047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C-42A5-A9BF-D1E69BDF900C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4.7999999999999996E-3</c:v>
                </c:pt>
                <c:pt idx="2">
                  <c:v>0.1118</c:v>
                </c:pt>
                <c:pt idx="3">
                  <c:v>0.12280000000000001</c:v>
                </c:pt>
                <c:pt idx="4">
                  <c:v>0.16850000000000001</c:v>
                </c:pt>
                <c:pt idx="5">
                  <c:v>8.3199999999999996E-2</c:v>
                </c:pt>
                <c:pt idx="6">
                  <c:v>0.12429999999999999</c:v>
                </c:pt>
                <c:pt idx="7">
                  <c:v>7.5399999999999995E-2</c:v>
                </c:pt>
                <c:pt idx="8">
                  <c:v>0.16170000000000001</c:v>
                </c:pt>
                <c:pt idx="9">
                  <c:v>0.1474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C-42A5-A9BF-D1E69BDF900C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1E-4</c:v>
                </c:pt>
                <c:pt idx="1">
                  <c:v>4.1000000000000003E-3</c:v>
                </c:pt>
                <c:pt idx="2">
                  <c:v>0.13250000000000001</c:v>
                </c:pt>
                <c:pt idx="3">
                  <c:v>0.14460000000000001</c:v>
                </c:pt>
                <c:pt idx="4">
                  <c:v>0.2029</c:v>
                </c:pt>
                <c:pt idx="5">
                  <c:v>8.8200000000000001E-2</c:v>
                </c:pt>
                <c:pt idx="6">
                  <c:v>0.1326</c:v>
                </c:pt>
                <c:pt idx="7">
                  <c:v>7.5999999999999998E-2</c:v>
                </c:pt>
                <c:pt idx="8">
                  <c:v>0.1246</c:v>
                </c:pt>
                <c:pt idx="9">
                  <c:v>9.4399999999999998E-2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C-42A5-A9BF-D1E69BDF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1.2999999999999999E-3</c:v>
                </c:pt>
                <c:pt idx="2">
                  <c:v>2.9100000000000001E-2</c:v>
                </c:pt>
                <c:pt idx="3">
                  <c:v>7.5700000000000003E-2</c:v>
                </c:pt>
                <c:pt idx="4">
                  <c:v>0.17399999999999999</c:v>
                </c:pt>
                <c:pt idx="5">
                  <c:v>0.15279999999999999</c:v>
                </c:pt>
                <c:pt idx="6">
                  <c:v>0.26860000000000001</c:v>
                </c:pt>
                <c:pt idx="7">
                  <c:v>0.14299999999999999</c:v>
                </c:pt>
                <c:pt idx="8">
                  <c:v>0.1226</c:v>
                </c:pt>
                <c:pt idx="9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F-480A-894B-092C010BB1A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5.0000000000000001E-4</c:v>
                </c:pt>
                <c:pt idx="1">
                  <c:v>8.0000000000000004E-4</c:v>
                </c:pt>
                <c:pt idx="2">
                  <c:v>6.9099999999999995E-2</c:v>
                </c:pt>
                <c:pt idx="3">
                  <c:v>0.16200000000000001</c:v>
                </c:pt>
                <c:pt idx="4">
                  <c:v>0.22320000000000001</c:v>
                </c:pt>
                <c:pt idx="5">
                  <c:v>0.17130000000000001</c:v>
                </c:pt>
                <c:pt idx="6">
                  <c:v>0.17660000000000001</c:v>
                </c:pt>
                <c:pt idx="7">
                  <c:v>0.10539999999999999</c:v>
                </c:pt>
                <c:pt idx="8">
                  <c:v>7.0199999999999999E-2</c:v>
                </c:pt>
                <c:pt idx="9">
                  <c:v>2.0899999999999998E-2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F-480A-894B-092C010BB1AA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8.9999999999999998E-4</c:v>
                </c:pt>
                <c:pt idx="2">
                  <c:v>4.7899999999999998E-2</c:v>
                </c:pt>
                <c:pt idx="3">
                  <c:v>0.1361</c:v>
                </c:pt>
                <c:pt idx="4">
                  <c:v>0.2417</c:v>
                </c:pt>
                <c:pt idx="5">
                  <c:v>0.19950000000000001</c:v>
                </c:pt>
                <c:pt idx="6">
                  <c:v>0.19359999999999999</c:v>
                </c:pt>
                <c:pt idx="7">
                  <c:v>0.1028</c:v>
                </c:pt>
                <c:pt idx="8">
                  <c:v>5.8299999999999998E-2</c:v>
                </c:pt>
                <c:pt idx="9">
                  <c:v>1.8200000000000001E-2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F-480A-894B-092C010BB1AA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1.9E-3</c:v>
                </c:pt>
                <c:pt idx="2">
                  <c:v>2.4199999999999999E-2</c:v>
                </c:pt>
                <c:pt idx="3">
                  <c:v>6.2300000000000001E-2</c:v>
                </c:pt>
                <c:pt idx="4">
                  <c:v>0.14219999999999999</c:v>
                </c:pt>
                <c:pt idx="5">
                  <c:v>0.1575</c:v>
                </c:pt>
                <c:pt idx="6">
                  <c:v>0.25690000000000002</c:v>
                </c:pt>
                <c:pt idx="7">
                  <c:v>0.1653</c:v>
                </c:pt>
                <c:pt idx="8">
                  <c:v>0.15509999999999999</c:v>
                </c:pt>
                <c:pt idx="9">
                  <c:v>3.4700000000000002E-2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F-480A-894B-092C010BB1AA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1.1999999999999999E-3</c:v>
                </c:pt>
                <c:pt idx="2">
                  <c:v>2.7099999999999999E-2</c:v>
                </c:pt>
                <c:pt idx="3">
                  <c:v>6.3100000000000003E-2</c:v>
                </c:pt>
                <c:pt idx="4">
                  <c:v>0.15140000000000001</c:v>
                </c:pt>
                <c:pt idx="5">
                  <c:v>0.14030000000000001</c:v>
                </c:pt>
                <c:pt idx="6">
                  <c:v>0.26579999999999998</c:v>
                </c:pt>
                <c:pt idx="7">
                  <c:v>0.1623</c:v>
                </c:pt>
                <c:pt idx="8">
                  <c:v>0.14610000000000001</c:v>
                </c:pt>
                <c:pt idx="9">
                  <c:v>4.2799999999999998E-2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F-480A-894B-092C010BB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6.9999999999999999E-4</c:v>
                </c:pt>
                <c:pt idx="2">
                  <c:v>1.7299999999999999E-2</c:v>
                </c:pt>
                <c:pt idx="3">
                  <c:v>3.0200000000000001E-2</c:v>
                </c:pt>
                <c:pt idx="4">
                  <c:v>8.5000000000000006E-2</c:v>
                </c:pt>
                <c:pt idx="5">
                  <c:v>8.3500000000000005E-2</c:v>
                </c:pt>
                <c:pt idx="6">
                  <c:v>0.1799</c:v>
                </c:pt>
                <c:pt idx="7">
                  <c:v>0.1447</c:v>
                </c:pt>
                <c:pt idx="8">
                  <c:v>0.26960000000000001</c:v>
                </c:pt>
                <c:pt idx="9">
                  <c:v>0.1893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4-45F8-89ED-B0B04B887225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1.6000000000000001E-3</c:v>
                </c:pt>
                <c:pt idx="1">
                  <c:v>2E-3</c:v>
                </c:pt>
                <c:pt idx="2">
                  <c:v>6.7699999999999996E-2</c:v>
                </c:pt>
                <c:pt idx="3">
                  <c:v>0.1173</c:v>
                </c:pt>
                <c:pt idx="4">
                  <c:v>0.16389999999999999</c:v>
                </c:pt>
                <c:pt idx="5">
                  <c:v>0.1452</c:v>
                </c:pt>
                <c:pt idx="6">
                  <c:v>0.18</c:v>
                </c:pt>
                <c:pt idx="7">
                  <c:v>0.1119</c:v>
                </c:pt>
                <c:pt idx="8">
                  <c:v>0.13350000000000001</c:v>
                </c:pt>
                <c:pt idx="9">
                  <c:v>7.6799999999999993E-2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4-45F8-89ED-B0B04B887225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2.7000000000000001E-3</c:v>
                </c:pt>
                <c:pt idx="1">
                  <c:v>1.1000000000000001E-3</c:v>
                </c:pt>
                <c:pt idx="2">
                  <c:v>2.7699999999999999E-2</c:v>
                </c:pt>
                <c:pt idx="3">
                  <c:v>5.28E-2</c:v>
                </c:pt>
                <c:pt idx="4">
                  <c:v>0.11169999999999999</c:v>
                </c:pt>
                <c:pt idx="5">
                  <c:v>0.1336</c:v>
                </c:pt>
                <c:pt idx="6">
                  <c:v>0.19120000000000001</c:v>
                </c:pt>
                <c:pt idx="7">
                  <c:v>0.14749999999999999</c:v>
                </c:pt>
                <c:pt idx="8">
                  <c:v>0.2079</c:v>
                </c:pt>
                <c:pt idx="9">
                  <c:v>0.1237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4-45F8-89ED-B0B04B887225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2.1999999999999999E-2</c:v>
                </c:pt>
                <c:pt idx="3">
                  <c:v>0.04</c:v>
                </c:pt>
                <c:pt idx="4">
                  <c:v>0.1052</c:v>
                </c:pt>
                <c:pt idx="5">
                  <c:v>9.1200000000000003E-2</c:v>
                </c:pt>
                <c:pt idx="6">
                  <c:v>0.17599999999999999</c:v>
                </c:pt>
                <c:pt idx="7">
                  <c:v>0.1236</c:v>
                </c:pt>
                <c:pt idx="8">
                  <c:v>0.2384</c:v>
                </c:pt>
                <c:pt idx="9">
                  <c:v>0.20250000000000001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4-45F8-89ED-B0B04B887225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5.0000000000000001E-4</c:v>
                </c:pt>
                <c:pt idx="2">
                  <c:v>1.7600000000000001E-2</c:v>
                </c:pt>
                <c:pt idx="3">
                  <c:v>2.92E-2</c:v>
                </c:pt>
                <c:pt idx="4">
                  <c:v>9.9099999999999994E-2</c:v>
                </c:pt>
                <c:pt idx="5">
                  <c:v>0.1026</c:v>
                </c:pt>
                <c:pt idx="6">
                  <c:v>0.2175</c:v>
                </c:pt>
                <c:pt idx="7">
                  <c:v>0.14349999999999999</c:v>
                </c:pt>
                <c:pt idx="8">
                  <c:v>0.21629999999999999</c:v>
                </c:pt>
                <c:pt idx="9">
                  <c:v>0.1736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4-45F8-89ED-B0B04B887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3.0999999999999999E-3</c:v>
                </c:pt>
                <c:pt idx="3">
                  <c:v>1.17E-2</c:v>
                </c:pt>
                <c:pt idx="4">
                  <c:v>3.5099999999999999E-2</c:v>
                </c:pt>
                <c:pt idx="5">
                  <c:v>8.77E-2</c:v>
                </c:pt>
                <c:pt idx="6">
                  <c:v>0.14929999999999999</c:v>
                </c:pt>
                <c:pt idx="7">
                  <c:v>0.21820000000000001</c:v>
                </c:pt>
                <c:pt idx="8">
                  <c:v>0.28070000000000001</c:v>
                </c:pt>
                <c:pt idx="9">
                  <c:v>0.21410000000000001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0-4CFC-8627-57799B43A6C4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4.4999999999999997E-3</c:v>
                </c:pt>
                <c:pt idx="2">
                  <c:v>1.6299999999999999E-2</c:v>
                </c:pt>
                <c:pt idx="3">
                  <c:v>4.2000000000000003E-2</c:v>
                </c:pt>
                <c:pt idx="4">
                  <c:v>8.1500000000000003E-2</c:v>
                </c:pt>
                <c:pt idx="5">
                  <c:v>0.1145</c:v>
                </c:pt>
                <c:pt idx="6">
                  <c:v>0.2127</c:v>
                </c:pt>
                <c:pt idx="7">
                  <c:v>0.21190000000000001</c:v>
                </c:pt>
                <c:pt idx="8">
                  <c:v>0.20499999999999999</c:v>
                </c:pt>
                <c:pt idx="9">
                  <c:v>0.11119999999999999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0-4CFC-8627-57799B43A6C4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5.4000000000000003E-3</c:v>
                </c:pt>
                <c:pt idx="2">
                  <c:v>2.35E-2</c:v>
                </c:pt>
                <c:pt idx="3">
                  <c:v>4.2299999999999997E-2</c:v>
                </c:pt>
                <c:pt idx="4">
                  <c:v>7.1199999999999999E-2</c:v>
                </c:pt>
                <c:pt idx="5">
                  <c:v>9.5100000000000004E-2</c:v>
                </c:pt>
                <c:pt idx="6">
                  <c:v>0.17</c:v>
                </c:pt>
                <c:pt idx="7">
                  <c:v>0.2026</c:v>
                </c:pt>
                <c:pt idx="8">
                  <c:v>0.21540000000000001</c:v>
                </c:pt>
                <c:pt idx="9">
                  <c:v>0.1744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0-4CFC-8627-57799B43A6C4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1.1999999999999999E-3</c:v>
                </c:pt>
                <c:pt idx="2">
                  <c:v>1.03E-2</c:v>
                </c:pt>
                <c:pt idx="3">
                  <c:v>3.32E-2</c:v>
                </c:pt>
                <c:pt idx="4">
                  <c:v>6.5299999999999997E-2</c:v>
                </c:pt>
                <c:pt idx="5">
                  <c:v>0.10639999999999999</c:v>
                </c:pt>
                <c:pt idx="6">
                  <c:v>0.16020000000000001</c:v>
                </c:pt>
                <c:pt idx="7">
                  <c:v>0.22470000000000001</c:v>
                </c:pt>
                <c:pt idx="8">
                  <c:v>0.23730000000000001</c:v>
                </c:pt>
                <c:pt idx="9">
                  <c:v>0.16139999999999999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AD-4567-BACE-F0FBE7BF87B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2.3E-3</c:v>
                </c:pt>
                <c:pt idx="3">
                  <c:v>1.7500000000000002E-2</c:v>
                </c:pt>
                <c:pt idx="4">
                  <c:v>4.3999999999999997E-2</c:v>
                </c:pt>
                <c:pt idx="5">
                  <c:v>7.9500000000000001E-2</c:v>
                </c:pt>
                <c:pt idx="6">
                  <c:v>0.14549999999999999</c:v>
                </c:pt>
                <c:pt idx="7">
                  <c:v>0.2177</c:v>
                </c:pt>
                <c:pt idx="8">
                  <c:v>0.25380000000000003</c:v>
                </c:pt>
                <c:pt idx="9">
                  <c:v>0.2397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AD-4567-BACE-F0FBE7BF8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2.8999999999999998E-3</c:v>
                </c:pt>
                <c:pt idx="2">
                  <c:v>1.9900000000000001E-2</c:v>
                </c:pt>
                <c:pt idx="3">
                  <c:v>5.8099999999999999E-2</c:v>
                </c:pt>
                <c:pt idx="4">
                  <c:v>0.11070000000000001</c:v>
                </c:pt>
                <c:pt idx="5">
                  <c:v>0.15490000000000001</c:v>
                </c:pt>
                <c:pt idx="6">
                  <c:v>0.19819999999999999</c:v>
                </c:pt>
                <c:pt idx="7">
                  <c:v>0.21179999999999999</c:v>
                </c:pt>
                <c:pt idx="8">
                  <c:v>0.18149999999999999</c:v>
                </c:pt>
                <c:pt idx="9">
                  <c:v>6.1699999999999998E-2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6-43CC-B7A2-9B9B25F21A2C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1E-3</c:v>
                </c:pt>
                <c:pt idx="1">
                  <c:v>6.3E-3</c:v>
                </c:pt>
                <c:pt idx="2">
                  <c:v>4.2000000000000003E-2</c:v>
                </c:pt>
                <c:pt idx="3">
                  <c:v>0.1188</c:v>
                </c:pt>
                <c:pt idx="4">
                  <c:v>0.20050000000000001</c:v>
                </c:pt>
                <c:pt idx="5">
                  <c:v>0.18840000000000001</c:v>
                </c:pt>
                <c:pt idx="6">
                  <c:v>0.24299999999999999</c:v>
                </c:pt>
                <c:pt idx="7">
                  <c:v>0.13239999999999999</c:v>
                </c:pt>
                <c:pt idx="8">
                  <c:v>5.6000000000000001E-2</c:v>
                </c:pt>
                <c:pt idx="9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6-43CC-B7A2-9B9B25F21A2C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1.6999999999999999E-3</c:v>
                </c:pt>
                <c:pt idx="2">
                  <c:v>1.47E-2</c:v>
                </c:pt>
                <c:pt idx="3">
                  <c:v>5.4800000000000001E-2</c:v>
                </c:pt>
                <c:pt idx="4">
                  <c:v>0.12870000000000001</c:v>
                </c:pt>
                <c:pt idx="5">
                  <c:v>0.1641</c:v>
                </c:pt>
                <c:pt idx="6">
                  <c:v>0.253</c:v>
                </c:pt>
                <c:pt idx="7">
                  <c:v>0.20030000000000001</c:v>
                </c:pt>
                <c:pt idx="8">
                  <c:v>0.1386</c:v>
                </c:pt>
                <c:pt idx="9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6-43CC-B7A2-9B9B25F21A2C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5.5999999999999999E-3</c:v>
                </c:pt>
                <c:pt idx="2">
                  <c:v>2.76E-2</c:v>
                </c:pt>
                <c:pt idx="3">
                  <c:v>6.88E-2</c:v>
                </c:pt>
                <c:pt idx="4">
                  <c:v>0.1169</c:v>
                </c:pt>
                <c:pt idx="5">
                  <c:v>0.17630000000000001</c:v>
                </c:pt>
                <c:pt idx="6">
                  <c:v>0.19689999999999999</c:v>
                </c:pt>
                <c:pt idx="7">
                  <c:v>0.20019999999999999</c:v>
                </c:pt>
                <c:pt idx="8">
                  <c:v>0.14779999999999999</c:v>
                </c:pt>
                <c:pt idx="9">
                  <c:v>5.9900000000000002E-2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F6-43CC-B7A2-9B9B25F21A2C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1.6999999999999999E-3</c:v>
                </c:pt>
                <c:pt idx="2">
                  <c:v>1.0999999999999999E-2</c:v>
                </c:pt>
                <c:pt idx="3">
                  <c:v>4.4999999999999998E-2</c:v>
                </c:pt>
                <c:pt idx="4">
                  <c:v>8.9499999999999996E-2</c:v>
                </c:pt>
                <c:pt idx="5">
                  <c:v>0.1368</c:v>
                </c:pt>
                <c:pt idx="6">
                  <c:v>0.19919999999999999</c:v>
                </c:pt>
                <c:pt idx="7">
                  <c:v>0.21940000000000001</c:v>
                </c:pt>
                <c:pt idx="8">
                  <c:v>0.18759999999999999</c:v>
                </c:pt>
                <c:pt idx="9">
                  <c:v>0.1091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F6-43CC-B7A2-9B9B25F21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5.0000000000000001E-4</c:v>
                </c:pt>
                <c:pt idx="2">
                  <c:v>3.3999999999999998E-3</c:v>
                </c:pt>
                <c:pt idx="3">
                  <c:v>1.23E-2</c:v>
                </c:pt>
                <c:pt idx="4">
                  <c:v>4.0800000000000003E-2</c:v>
                </c:pt>
                <c:pt idx="5">
                  <c:v>7.7899999999999997E-2</c:v>
                </c:pt>
                <c:pt idx="6">
                  <c:v>0.1467</c:v>
                </c:pt>
                <c:pt idx="7">
                  <c:v>0.21779999999999999</c:v>
                </c:pt>
                <c:pt idx="8">
                  <c:v>0.31140000000000001</c:v>
                </c:pt>
                <c:pt idx="9">
                  <c:v>0.18909999999999999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C-426A-84EB-3B6C24159070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1E-4</c:v>
                </c:pt>
                <c:pt idx="1">
                  <c:v>3.5000000000000001E-3</c:v>
                </c:pt>
                <c:pt idx="2">
                  <c:v>2.2499999999999999E-2</c:v>
                </c:pt>
                <c:pt idx="3">
                  <c:v>6.0199999999999997E-2</c:v>
                </c:pt>
                <c:pt idx="4">
                  <c:v>0.1273</c:v>
                </c:pt>
                <c:pt idx="5">
                  <c:v>0.17219999999999999</c:v>
                </c:pt>
                <c:pt idx="6">
                  <c:v>0.23710000000000001</c:v>
                </c:pt>
                <c:pt idx="7">
                  <c:v>0.217</c:v>
                </c:pt>
                <c:pt idx="8">
                  <c:v>0.12720000000000001</c:v>
                </c:pt>
                <c:pt idx="9">
                  <c:v>3.2800000000000003E-2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C-426A-84EB-3B6C24159070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3.5999999999999999E-3</c:v>
                </c:pt>
                <c:pt idx="2">
                  <c:v>2.3099999999999999E-2</c:v>
                </c:pt>
                <c:pt idx="3">
                  <c:v>7.2599999999999998E-2</c:v>
                </c:pt>
                <c:pt idx="4">
                  <c:v>0.1288</c:v>
                </c:pt>
                <c:pt idx="5">
                  <c:v>0.15379999999999999</c:v>
                </c:pt>
                <c:pt idx="6">
                  <c:v>0.22359999999999999</c:v>
                </c:pt>
                <c:pt idx="7">
                  <c:v>0.20549999999999999</c:v>
                </c:pt>
                <c:pt idx="8">
                  <c:v>0.1452</c:v>
                </c:pt>
                <c:pt idx="9">
                  <c:v>4.3299999999999998E-2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C-426A-84EB-3B6C24159070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2.2000000000000001E-3</c:v>
                </c:pt>
                <c:pt idx="2">
                  <c:v>2.24E-2</c:v>
                </c:pt>
                <c:pt idx="3">
                  <c:v>6.0499999999999998E-2</c:v>
                </c:pt>
                <c:pt idx="4">
                  <c:v>0.1027</c:v>
                </c:pt>
                <c:pt idx="5">
                  <c:v>0.15640000000000001</c:v>
                </c:pt>
                <c:pt idx="6">
                  <c:v>0.20760000000000001</c:v>
                </c:pt>
                <c:pt idx="7">
                  <c:v>0.2069</c:v>
                </c:pt>
                <c:pt idx="8">
                  <c:v>0.17580000000000001</c:v>
                </c:pt>
                <c:pt idx="9">
                  <c:v>6.54E-2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C-426A-84EB-3B6C24159070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2E-3</c:v>
                </c:pt>
                <c:pt idx="2">
                  <c:v>2.3300000000000001E-2</c:v>
                </c:pt>
                <c:pt idx="3">
                  <c:v>5.8900000000000001E-2</c:v>
                </c:pt>
                <c:pt idx="4">
                  <c:v>0.11310000000000001</c:v>
                </c:pt>
                <c:pt idx="5">
                  <c:v>0.1588</c:v>
                </c:pt>
                <c:pt idx="6">
                  <c:v>0.1898</c:v>
                </c:pt>
                <c:pt idx="7">
                  <c:v>0.2235</c:v>
                </c:pt>
                <c:pt idx="8">
                  <c:v>0.1676</c:v>
                </c:pt>
                <c:pt idx="9">
                  <c:v>6.2899999999999998E-2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C-426A-84EB-3B6C24159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0.01</c:v>
                </c:pt>
                <c:pt idx="2">
                  <c:v>2.4E-2</c:v>
                </c:pt>
                <c:pt idx="3">
                  <c:v>6.1800000000000001E-2</c:v>
                </c:pt>
                <c:pt idx="4">
                  <c:v>7.9000000000000001E-2</c:v>
                </c:pt>
                <c:pt idx="5">
                  <c:v>0.12989999999999999</c:v>
                </c:pt>
                <c:pt idx="6">
                  <c:v>0.1542</c:v>
                </c:pt>
                <c:pt idx="7">
                  <c:v>0.2026</c:v>
                </c:pt>
                <c:pt idx="8">
                  <c:v>0.1973</c:v>
                </c:pt>
                <c:pt idx="9">
                  <c:v>0.14050000000000001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2-492B-BDF2-81E2495D019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4.4000000000000003E-3</c:v>
                </c:pt>
                <c:pt idx="1">
                  <c:v>1.3299999999999999E-2</c:v>
                </c:pt>
                <c:pt idx="2">
                  <c:v>4.8099999999999997E-2</c:v>
                </c:pt>
                <c:pt idx="3">
                  <c:v>8.4599999999999995E-2</c:v>
                </c:pt>
                <c:pt idx="4">
                  <c:v>0.14480000000000001</c:v>
                </c:pt>
                <c:pt idx="5">
                  <c:v>0.1414</c:v>
                </c:pt>
                <c:pt idx="6">
                  <c:v>0.17829999999999999</c:v>
                </c:pt>
                <c:pt idx="7">
                  <c:v>0.15429999999999999</c:v>
                </c:pt>
                <c:pt idx="8">
                  <c:v>0.1416</c:v>
                </c:pt>
                <c:pt idx="9">
                  <c:v>8.9099999999999999E-2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2-492B-BDF2-81E2495D019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8.2000000000000007E-3</c:v>
                </c:pt>
                <c:pt idx="1">
                  <c:v>2.9499999999999998E-2</c:v>
                </c:pt>
                <c:pt idx="2">
                  <c:v>7.0400000000000004E-2</c:v>
                </c:pt>
                <c:pt idx="3">
                  <c:v>8.1900000000000001E-2</c:v>
                </c:pt>
                <c:pt idx="4">
                  <c:v>0.123</c:v>
                </c:pt>
                <c:pt idx="5">
                  <c:v>0.10920000000000001</c:v>
                </c:pt>
                <c:pt idx="6">
                  <c:v>0.1421</c:v>
                </c:pt>
                <c:pt idx="7">
                  <c:v>0.12839999999999999</c:v>
                </c:pt>
                <c:pt idx="8">
                  <c:v>0.159</c:v>
                </c:pt>
                <c:pt idx="9">
                  <c:v>0.14829999999999999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2-492B-BDF2-81E2495D019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8.0000000000000004E-4</c:v>
                </c:pt>
                <c:pt idx="1">
                  <c:v>1.0800000000000001E-2</c:v>
                </c:pt>
                <c:pt idx="2">
                  <c:v>3.4500000000000003E-2</c:v>
                </c:pt>
                <c:pt idx="3">
                  <c:v>6.9000000000000006E-2</c:v>
                </c:pt>
                <c:pt idx="4">
                  <c:v>8.5800000000000001E-2</c:v>
                </c:pt>
                <c:pt idx="5">
                  <c:v>0.1255</c:v>
                </c:pt>
                <c:pt idx="6">
                  <c:v>0.14779999999999999</c:v>
                </c:pt>
                <c:pt idx="7">
                  <c:v>0.16789999999999999</c:v>
                </c:pt>
                <c:pt idx="8">
                  <c:v>0.18770000000000001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62-492B-BDF2-81E2495D019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6.4999999999999997E-3</c:v>
                </c:pt>
                <c:pt idx="2">
                  <c:v>2.47E-2</c:v>
                </c:pt>
                <c:pt idx="3">
                  <c:v>5.3400000000000003E-2</c:v>
                </c:pt>
                <c:pt idx="4">
                  <c:v>8.0699999999999994E-2</c:v>
                </c:pt>
                <c:pt idx="5">
                  <c:v>0.1096</c:v>
                </c:pt>
                <c:pt idx="6">
                  <c:v>0.13550000000000001</c:v>
                </c:pt>
                <c:pt idx="7">
                  <c:v>0.16539999999999999</c:v>
                </c:pt>
                <c:pt idx="8">
                  <c:v>0.19309999999999999</c:v>
                </c:pt>
                <c:pt idx="9">
                  <c:v>0.23080000000000001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62-492B-BDF2-81E2495D0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6.9999999999999999E-4</c:v>
                </c:pt>
                <c:pt idx="2">
                  <c:v>1.8200000000000001E-2</c:v>
                </c:pt>
                <c:pt idx="3">
                  <c:v>5.0099999999999999E-2</c:v>
                </c:pt>
                <c:pt idx="4">
                  <c:v>9.2999999999999999E-2</c:v>
                </c:pt>
                <c:pt idx="5">
                  <c:v>0.184</c:v>
                </c:pt>
                <c:pt idx="6">
                  <c:v>0.18990000000000001</c:v>
                </c:pt>
                <c:pt idx="7">
                  <c:v>0.2165</c:v>
                </c:pt>
                <c:pt idx="8">
                  <c:v>0.16969999999999999</c:v>
                </c:pt>
                <c:pt idx="9">
                  <c:v>7.7399999999999997E-2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0-4A48-9DA3-045568D7156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2.3E-3</c:v>
                </c:pt>
                <c:pt idx="2">
                  <c:v>9.5999999999999992E-3</c:v>
                </c:pt>
                <c:pt idx="3">
                  <c:v>3.2399999999999998E-2</c:v>
                </c:pt>
                <c:pt idx="4">
                  <c:v>8.4099999999999994E-2</c:v>
                </c:pt>
                <c:pt idx="5">
                  <c:v>0.121</c:v>
                </c:pt>
                <c:pt idx="6">
                  <c:v>0.20449999999999999</c:v>
                </c:pt>
                <c:pt idx="7">
                  <c:v>0.22700000000000001</c:v>
                </c:pt>
                <c:pt idx="8">
                  <c:v>0.22800000000000001</c:v>
                </c:pt>
                <c:pt idx="9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0-4A48-9DA3-045568D7156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1.9E-3</c:v>
                </c:pt>
                <c:pt idx="2">
                  <c:v>6.8999999999999999E-3</c:v>
                </c:pt>
                <c:pt idx="3">
                  <c:v>2.18E-2</c:v>
                </c:pt>
                <c:pt idx="4">
                  <c:v>4.9399999999999999E-2</c:v>
                </c:pt>
                <c:pt idx="5">
                  <c:v>8.5800000000000001E-2</c:v>
                </c:pt>
                <c:pt idx="6">
                  <c:v>0.15329999999999999</c:v>
                </c:pt>
                <c:pt idx="7">
                  <c:v>0.21060000000000001</c:v>
                </c:pt>
                <c:pt idx="8">
                  <c:v>0.27950000000000003</c:v>
                </c:pt>
                <c:pt idx="9">
                  <c:v>0.1905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0-4A48-9DA3-045568D7156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1.1000000000000001E-3</c:v>
                </c:pt>
                <c:pt idx="2">
                  <c:v>6.7000000000000002E-3</c:v>
                </c:pt>
                <c:pt idx="3">
                  <c:v>2.07E-2</c:v>
                </c:pt>
                <c:pt idx="4">
                  <c:v>4.6399999999999997E-2</c:v>
                </c:pt>
                <c:pt idx="5">
                  <c:v>8.6499999999999994E-2</c:v>
                </c:pt>
                <c:pt idx="6">
                  <c:v>0.14649999999999999</c:v>
                </c:pt>
                <c:pt idx="7">
                  <c:v>0.2268</c:v>
                </c:pt>
                <c:pt idx="8">
                  <c:v>0.28079999999999999</c:v>
                </c:pt>
                <c:pt idx="9">
                  <c:v>0.1845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0-4A48-9DA3-045568D7156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5.0000000000000001E-4</c:v>
                </c:pt>
                <c:pt idx="2">
                  <c:v>2.3E-3</c:v>
                </c:pt>
                <c:pt idx="3">
                  <c:v>1.23E-2</c:v>
                </c:pt>
                <c:pt idx="4">
                  <c:v>3.1E-2</c:v>
                </c:pt>
                <c:pt idx="5">
                  <c:v>7.2099999999999997E-2</c:v>
                </c:pt>
                <c:pt idx="6">
                  <c:v>0.15090000000000001</c:v>
                </c:pt>
                <c:pt idx="7">
                  <c:v>0.2392</c:v>
                </c:pt>
                <c:pt idx="8">
                  <c:v>0.2833</c:v>
                </c:pt>
                <c:pt idx="9">
                  <c:v>0.2084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F-43FF-8B7D-11BF588BC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1.21E-2</c:v>
                </c:pt>
                <c:pt idx="3">
                  <c:v>2.01E-2</c:v>
                </c:pt>
                <c:pt idx="4">
                  <c:v>5.8400000000000001E-2</c:v>
                </c:pt>
                <c:pt idx="5">
                  <c:v>9.1499999999999998E-2</c:v>
                </c:pt>
                <c:pt idx="6">
                  <c:v>0.16800000000000001</c:v>
                </c:pt>
                <c:pt idx="7">
                  <c:v>0.2374</c:v>
                </c:pt>
                <c:pt idx="8">
                  <c:v>0.23039999999999999</c:v>
                </c:pt>
                <c:pt idx="9">
                  <c:v>0.18110000000000001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0-46B6-AA68-ADA52044575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1.7600000000000001E-2</c:v>
                </c:pt>
                <c:pt idx="1">
                  <c:v>8.0299999999999996E-2</c:v>
                </c:pt>
                <c:pt idx="2">
                  <c:v>0.1208</c:v>
                </c:pt>
                <c:pt idx="3">
                  <c:v>0.1192</c:v>
                </c:pt>
                <c:pt idx="4">
                  <c:v>0.13270000000000001</c:v>
                </c:pt>
                <c:pt idx="5">
                  <c:v>0.1293</c:v>
                </c:pt>
                <c:pt idx="6">
                  <c:v>0.1305</c:v>
                </c:pt>
                <c:pt idx="7">
                  <c:v>0.1089</c:v>
                </c:pt>
                <c:pt idx="8">
                  <c:v>0.10100000000000001</c:v>
                </c:pt>
                <c:pt idx="9">
                  <c:v>5.96E-2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0-46B6-AA68-ADA52044575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6.3E-3</c:v>
                </c:pt>
                <c:pt idx="1">
                  <c:v>6.2799999999999995E-2</c:v>
                </c:pt>
                <c:pt idx="2">
                  <c:v>0.1265</c:v>
                </c:pt>
                <c:pt idx="3">
                  <c:v>0.14019999999999999</c:v>
                </c:pt>
                <c:pt idx="4">
                  <c:v>0.1273</c:v>
                </c:pt>
                <c:pt idx="5">
                  <c:v>0.12130000000000001</c:v>
                </c:pt>
                <c:pt idx="6">
                  <c:v>0.12130000000000001</c:v>
                </c:pt>
                <c:pt idx="7">
                  <c:v>0.11700000000000001</c:v>
                </c:pt>
                <c:pt idx="8">
                  <c:v>0.1118</c:v>
                </c:pt>
                <c:pt idx="9">
                  <c:v>6.54E-2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0-46B6-AA68-ADA52044575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1.06E-2</c:v>
                </c:pt>
                <c:pt idx="2">
                  <c:v>3.6600000000000001E-2</c:v>
                </c:pt>
                <c:pt idx="3">
                  <c:v>7.4200000000000002E-2</c:v>
                </c:pt>
                <c:pt idx="4">
                  <c:v>0.10970000000000001</c:v>
                </c:pt>
                <c:pt idx="5">
                  <c:v>0.127</c:v>
                </c:pt>
                <c:pt idx="6">
                  <c:v>0.15049999999999999</c:v>
                </c:pt>
                <c:pt idx="7">
                  <c:v>0.17660000000000001</c:v>
                </c:pt>
                <c:pt idx="8">
                  <c:v>0.17829999999999999</c:v>
                </c:pt>
                <c:pt idx="9">
                  <c:v>0.1358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70-46B6-AA68-ADA52044575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1.2E-2</c:v>
                </c:pt>
                <c:pt idx="2">
                  <c:v>4.7300000000000002E-2</c:v>
                </c:pt>
                <c:pt idx="3">
                  <c:v>7.46E-2</c:v>
                </c:pt>
                <c:pt idx="4">
                  <c:v>0.1085</c:v>
                </c:pt>
                <c:pt idx="5">
                  <c:v>0.15359999999999999</c:v>
                </c:pt>
                <c:pt idx="6">
                  <c:v>0.14269999999999999</c:v>
                </c:pt>
                <c:pt idx="7">
                  <c:v>0.18820000000000001</c:v>
                </c:pt>
                <c:pt idx="8">
                  <c:v>0.17580000000000001</c:v>
                </c:pt>
                <c:pt idx="9">
                  <c:v>9.6500000000000002E-2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70-46B6-AA68-ADA520445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4.7000000000000002E-3</c:v>
                </c:pt>
                <c:pt idx="3">
                  <c:v>4.2500000000000003E-2</c:v>
                </c:pt>
                <c:pt idx="4">
                  <c:v>8.9599999999999999E-2</c:v>
                </c:pt>
                <c:pt idx="5">
                  <c:v>0.14149999999999999</c:v>
                </c:pt>
                <c:pt idx="6">
                  <c:v>0.18870000000000001</c:v>
                </c:pt>
                <c:pt idx="7">
                  <c:v>0.20749999999999999</c:v>
                </c:pt>
                <c:pt idx="8">
                  <c:v>0.16039999999999999</c:v>
                </c:pt>
                <c:pt idx="9">
                  <c:v>0.1651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B-4570-90DA-105873348AD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1.03E-2</c:v>
                </c:pt>
                <c:pt idx="2">
                  <c:v>4.3499999999999997E-2</c:v>
                </c:pt>
                <c:pt idx="3">
                  <c:v>9.5100000000000004E-2</c:v>
                </c:pt>
                <c:pt idx="4">
                  <c:v>0.10249999999999999</c:v>
                </c:pt>
                <c:pt idx="5">
                  <c:v>0.1062</c:v>
                </c:pt>
                <c:pt idx="6">
                  <c:v>0.12239999999999999</c:v>
                </c:pt>
                <c:pt idx="7">
                  <c:v>0.1578</c:v>
                </c:pt>
                <c:pt idx="8">
                  <c:v>0.18659999999999999</c:v>
                </c:pt>
                <c:pt idx="9">
                  <c:v>0.17480000000000001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B-4570-90DA-105873348AD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1.2E-2</c:v>
                </c:pt>
                <c:pt idx="2">
                  <c:v>4.2900000000000001E-2</c:v>
                </c:pt>
                <c:pt idx="3">
                  <c:v>8.3699999999999997E-2</c:v>
                </c:pt>
                <c:pt idx="4">
                  <c:v>0.1027</c:v>
                </c:pt>
                <c:pt idx="5">
                  <c:v>0.1203</c:v>
                </c:pt>
                <c:pt idx="6">
                  <c:v>0.13500000000000001</c:v>
                </c:pt>
                <c:pt idx="7">
                  <c:v>0.13780000000000001</c:v>
                </c:pt>
                <c:pt idx="8">
                  <c:v>0.18</c:v>
                </c:pt>
                <c:pt idx="9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8B-4570-90DA-105873348AD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6.0000000000000001E-3</c:v>
                </c:pt>
                <c:pt idx="2">
                  <c:v>2.4799999999999999E-2</c:v>
                </c:pt>
                <c:pt idx="3">
                  <c:v>5.6300000000000003E-2</c:v>
                </c:pt>
                <c:pt idx="4">
                  <c:v>0.1036</c:v>
                </c:pt>
                <c:pt idx="5">
                  <c:v>0.1171</c:v>
                </c:pt>
                <c:pt idx="6">
                  <c:v>0.1749</c:v>
                </c:pt>
                <c:pt idx="7">
                  <c:v>0.19520000000000001</c:v>
                </c:pt>
                <c:pt idx="8">
                  <c:v>0.20119999999999999</c:v>
                </c:pt>
                <c:pt idx="9">
                  <c:v>0.12089999999999999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8B-4570-90DA-105873348AD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8.0000000000000004E-4</c:v>
                </c:pt>
                <c:pt idx="1">
                  <c:v>4.1000000000000003E-3</c:v>
                </c:pt>
                <c:pt idx="2">
                  <c:v>2.9000000000000001E-2</c:v>
                </c:pt>
                <c:pt idx="3">
                  <c:v>6.6299999999999998E-2</c:v>
                </c:pt>
                <c:pt idx="4">
                  <c:v>9.6100000000000005E-2</c:v>
                </c:pt>
                <c:pt idx="5">
                  <c:v>0.1168</c:v>
                </c:pt>
                <c:pt idx="6">
                  <c:v>0.15079999999999999</c:v>
                </c:pt>
                <c:pt idx="7">
                  <c:v>0.16400000000000001</c:v>
                </c:pt>
                <c:pt idx="8">
                  <c:v>0.18310000000000001</c:v>
                </c:pt>
                <c:pt idx="9">
                  <c:v>0.18890000000000001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B-4570-90DA-105873348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3.5000000000000001E-3</c:v>
                </c:pt>
                <c:pt idx="1">
                  <c:v>4.1000000000000003E-3</c:v>
                </c:pt>
                <c:pt idx="2">
                  <c:v>8.4500000000000006E-2</c:v>
                </c:pt>
                <c:pt idx="3">
                  <c:v>0.1133</c:v>
                </c:pt>
                <c:pt idx="4">
                  <c:v>0.15040000000000001</c:v>
                </c:pt>
                <c:pt idx="5">
                  <c:v>0.1033</c:v>
                </c:pt>
                <c:pt idx="6">
                  <c:v>0.15840000000000001</c:v>
                </c:pt>
                <c:pt idx="7">
                  <c:v>9.98E-2</c:v>
                </c:pt>
                <c:pt idx="8">
                  <c:v>0.16489999999999999</c:v>
                </c:pt>
                <c:pt idx="9">
                  <c:v>0.1177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C-4FFB-BCC3-149BA654701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2.2000000000000001E-3</c:v>
                </c:pt>
                <c:pt idx="1">
                  <c:v>2.3999999999999998E-3</c:v>
                </c:pt>
                <c:pt idx="2">
                  <c:v>8.7599999999999997E-2</c:v>
                </c:pt>
                <c:pt idx="3">
                  <c:v>0.12870000000000001</c:v>
                </c:pt>
                <c:pt idx="4">
                  <c:v>0.16420000000000001</c:v>
                </c:pt>
                <c:pt idx="5">
                  <c:v>0.12889999999999999</c:v>
                </c:pt>
                <c:pt idx="6">
                  <c:v>0.1615</c:v>
                </c:pt>
                <c:pt idx="7">
                  <c:v>0.1062</c:v>
                </c:pt>
                <c:pt idx="8">
                  <c:v>0.13700000000000001</c:v>
                </c:pt>
                <c:pt idx="9">
                  <c:v>8.1199999999999994E-2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C-4FFB-BCC3-149BA654701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6.3E-3</c:v>
                </c:pt>
                <c:pt idx="1">
                  <c:v>3.5000000000000001E-3</c:v>
                </c:pt>
                <c:pt idx="2">
                  <c:v>9.3299999999999994E-2</c:v>
                </c:pt>
                <c:pt idx="3">
                  <c:v>0.12839999999999999</c:v>
                </c:pt>
                <c:pt idx="4">
                  <c:v>0.15409999999999999</c:v>
                </c:pt>
                <c:pt idx="5">
                  <c:v>0.1177</c:v>
                </c:pt>
                <c:pt idx="6">
                  <c:v>0.1464</c:v>
                </c:pt>
                <c:pt idx="7">
                  <c:v>0.10009999999999999</c:v>
                </c:pt>
                <c:pt idx="8">
                  <c:v>0.14280000000000001</c:v>
                </c:pt>
                <c:pt idx="9">
                  <c:v>0.1074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C-4FFB-BCC3-149BA654701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2.5999999999999999E-3</c:v>
                </c:pt>
                <c:pt idx="1">
                  <c:v>3.2000000000000002E-3</c:v>
                </c:pt>
                <c:pt idx="2">
                  <c:v>6.3E-2</c:v>
                </c:pt>
                <c:pt idx="3">
                  <c:v>9.74E-2</c:v>
                </c:pt>
                <c:pt idx="4">
                  <c:v>0.14380000000000001</c:v>
                </c:pt>
                <c:pt idx="5">
                  <c:v>0.1087</c:v>
                </c:pt>
                <c:pt idx="6">
                  <c:v>0.16059999999999999</c:v>
                </c:pt>
                <c:pt idx="7">
                  <c:v>0.10440000000000001</c:v>
                </c:pt>
                <c:pt idx="8">
                  <c:v>0.17380000000000001</c:v>
                </c:pt>
                <c:pt idx="9">
                  <c:v>0.1426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C-4FFB-BCC3-149BA654701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4.3E-3</c:v>
                </c:pt>
                <c:pt idx="1">
                  <c:v>3.3999999999999998E-3</c:v>
                </c:pt>
                <c:pt idx="2">
                  <c:v>6.8599999999999994E-2</c:v>
                </c:pt>
                <c:pt idx="3">
                  <c:v>9.7199999999999995E-2</c:v>
                </c:pt>
                <c:pt idx="4">
                  <c:v>0.14019999999999999</c:v>
                </c:pt>
                <c:pt idx="5">
                  <c:v>0.10580000000000001</c:v>
                </c:pt>
                <c:pt idx="6">
                  <c:v>0.1648</c:v>
                </c:pt>
                <c:pt idx="7">
                  <c:v>0.1055</c:v>
                </c:pt>
                <c:pt idx="8">
                  <c:v>0.17580000000000001</c:v>
                </c:pt>
                <c:pt idx="9">
                  <c:v>0.13439999999999999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C-4FFB-BCC3-149BA654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1800000000000000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2.0000000000000004E-2"/>
        <c:minorUnit val="4.000000000000001E-3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3.8E-3</c:v>
                </c:pt>
                <c:pt idx="2">
                  <c:v>2.7E-2</c:v>
                </c:pt>
                <c:pt idx="3">
                  <c:v>7.4300000000000005E-2</c:v>
                </c:pt>
                <c:pt idx="4">
                  <c:v>0.14149999999999999</c:v>
                </c:pt>
                <c:pt idx="5">
                  <c:v>0.17610000000000001</c:v>
                </c:pt>
                <c:pt idx="6">
                  <c:v>0.1694</c:v>
                </c:pt>
                <c:pt idx="7">
                  <c:v>0.15570000000000001</c:v>
                </c:pt>
                <c:pt idx="8">
                  <c:v>0.13439999999999999</c:v>
                </c:pt>
                <c:pt idx="9">
                  <c:v>0.1178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1-46DC-A358-AF563D6B690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1.5900000000000001E-2</c:v>
                </c:pt>
                <c:pt idx="1">
                  <c:v>3.73E-2</c:v>
                </c:pt>
                <c:pt idx="2">
                  <c:v>0.1067</c:v>
                </c:pt>
                <c:pt idx="3">
                  <c:v>0.18629999999999999</c:v>
                </c:pt>
                <c:pt idx="4">
                  <c:v>0.183</c:v>
                </c:pt>
                <c:pt idx="5">
                  <c:v>0.15229999999999999</c:v>
                </c:pt>
                <c:pt idx="6">
                  <c:v>0.12820000000000001</c:v>
                </c:pt>
                <c:pt idx="7">
                  <c:v>8.7499999999999994E-2</c:v>
                </c:pt>
                <c:pt idx="8">
                  <c:v>5.3900000000000003E-2</c:v>
                </c:pt>
                <c:pt idx="9">
                  <c:v>4.8800000000000003E-2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1-46DC-A358-AF563D6B690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2E-3</c:v>
                </c:pt>
                <c:pt idx="1">
                  <c:v>7.1000000000000004E-3</c:v>
                </c:pt>
                <c:pt idx="2">
                  <c:v>3.9699999999999999E-2</c:v>
                </c:pt>
                <c:pt idx="3">
                  <c:v>0.1173</c:v>
                </c:pt>
                <c:pt idx="4">
                  <c:v>0.19220000000000001</c:v>
                </c:pt>
                <c:pt idx="5">
                  <c:v>0.18240000000000001</c:v>
                </c:pt>
                <c:pt idx="6">
                  <c:v>0.1464</c:v>
                </c:pt>
                <c:pt idx="7">
                  <c:v>0.10009999999999999</c:v>
                </c:pt>
                <c:pt idx="8">
                  <c:v>0.1013</c:v>
                </c:pt>
                <c:pt idx="9">
                  <c:v>0.1115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1-46DC-A358-AF563D6B690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8.9999999999999998E-4</c:v>
                </c:pt>
                <c:pt idx="2">
                  <c:v>2.4500000000000001E-2</c:v>
                </c:pt>
                <c:pt idx="3">
                  <c:v>8.9099999999999999E-2</c:v>
                </c:pt>
                <c:pt idx="4">
                  <c:v>0.15959999999999999</c:v>
                </c:pt>
                <c:pt idx="5">
                  <c:v>0.18890000000000001</c:v>
                </c:pt>
                <c:pt idx="6">
                  <c:v>0.151</c:v>
                </c:pt>
                <c:pt idx="7">
                  <c:v>0.1323</c:v>
                </c:pt>
                <c:pt idx="8">
                  <c:v>0.1321</c:v>
                </c:pt>
                <c:pt idx="9">
                  <c:v>0.1216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61-46DC-A358-AF563D6B690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3.8E-3</c:v>
                </c:pt>
                <c:pt idx="2">
                  <c:v>3.49E-2</c:v>
                </c:pt>
                <c:pt idx="3">
                  <c:v>0.12089999999999999</c:v>
                </c:pt>
                <c:pt idx="4">
                  <c:v>0.20730000000000001</c:v>
                </c:pt>
                <c:pt idx="5">
                  <c:v>0.2172</c:v>
                </c:pt>
                <c:pt idx="6">
                  <c:v>0.14219999999999999</c:v>
                </c:pt>
                <c:pt idx="7">
                  <c:v>9.6500000000000002E-2</c:v>
                </c:pt>
                <c:pt idx="8">
                  <c:v>9.3799999999999994E-2</c:v>
                </c:pt>
                <c:pt idx="9">
                  <c:v>8.3299999999999999E-2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61-46DC-A358-AF563D6B6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2.0000000000000001E-4</c:v>
                </c:pt>
                <c:pt idx="2">
                  <c:v>4.0000000000000001E-3</c:v>
                </c:pt>
                <c:pt idx="3">
                  <c:v>2.86E-2</c:v>
                </c:pt>
                <c:pt idx="4">
                  <c:v>8.2199999999999995E-2</c:v>
                </c:pt>
                <c:pt idx="5">
                  <c:v>0.13969999999999999</c:v>
                </c:pt>
                <c:pt idx="6">
                  <c:v>0.20050000000000001</c:v>
                </c:pt>
                <c:pt idx="7">
                  <c:v>0.23</c:v>
                </c:pt>
                <c:pt idx="8">
                  <c:v>0.23300000000000001</c:v>
                </c:pt>
                <c:pt idx="9">
                  <c:v>8.1299999999999997E-2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0-4831-A26B-513951710620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2.7000000000000001E-3</c:v>
                </c:pt>
                <c:pt idx="2">
                  <c:v>3.0499999999999999E-2</c:v>
                </c:pt>
                <c:pt idx="3">
                  <c:v>8.2000000000000003E-2</c:v>
                </c:pt>
                <c:pt idx="4">
                  <c:v>0.1401</c:v>
                </c:pt>
                <c:pt idx="5">
                  <c:v>0.17680000000000001</c:v>
                </c:pt>
                <c:pt idx="6">
                  <c:v>0.223</c:v>
                </c:pt>
                <c:pt idx="7">
                  <c:v>0.19450000000000001</c:v>
                </c:pt>
                <c:pt idx="8">
                  <c:v>0.1236</c:v>
                </c:pt>
                <c:pt idx="9">
                  <c:v>2.6499999999999999E-2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0-4831-A26B-513951710620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2.3E-2</c:v>
                </c:pt>
                <c:pt idx="3">
                  <c:v>8.6599999999999996E-2</c:v>
                </c:pt>
                <c:pt idx="4">
                  <c:v>0.1593</c:v>
                </c:pt>
                <c:pt idx="5">
                  <c:v>0.18509999999999999</c:v>
                </c:pt>
                <c:pt idx="6">
                  <c:v>0.1996</c:v>
                </c:pt>
                <c:pt idx="7">
                  <c:v>0.18509999999999999</c:v>
                </c:pt>
                <c:pt idx="8">
                  <c:v>0.1231</c:v>
                </c:pt>
                <c:pt idx="9">
                  <c:v>3.7100000000000001E-2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0-4831-A26B-513951710620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5.7999999999999996E-3</c:v>
                </c:pt>
                <c:pt idx="2">
                  <c:v>4.4900000000000002E-2</c:v>
                </c:pt>
                <c:pt idx="3">
                  <c:v>9.6299999999999997E-2</c:v>
                </c:pt>
                <c:pt idx="4">
                  <c:v>0.14299999999999999</c:v>
                </c:pt>
                <c:pt idx="5">
                  <c:v>0.16400000000000001</c:v>
                </c:pt>
                <c:pt idx="6">
                  <c:v>0.17510000000000001</c:v>
                </c:pt>
                <c:pt idx="7">
                  <c:v>0.17030000000000001</c:v>
                </c:pt>
                <c:pt idx="8">
                  <c:v>0.1447</c:v>
                </c:pt>
                <c:pt idx="9">
                  <c:v>5.57E-2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C0-4831-A26B-513951710620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2.0999999999999999E-3</c:v>
                </c:pt>
                <c:pt idx="2">
                  <c:v>2.3599999999999999E-2</c:v>
                </c:pt>
                <c:pt idx="3">
                  <c:v>7.5399999999999995E-2</c:v>
                </c:pt>
                <c:pt idx="4">
                  <c:v>0.1235</c:v>
                </c:pt>
                <c:pt idx="5">
                  <c:v>0.1613</c:v>
                </c:pt>
                <c:pt idx="6">
                  <c:v>0.15509999999999999</c:v>
                </c:pt>
                <c:pt idx="7">
                  <c:v>0.1883</c:v>
                </c:pt>
                <c:pt idx="8">
                  <c:v>0.18379999999999999</c:v>
                </c:pt>
                <c:pt idx="9">
                  <c:v>8.7099999999999997E-2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C0-4831-A26B-513951710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2.5000000000000001E-3</c:v>
                </c:pt>
                <c:pt idx="2">
                  <c:v>1.2200000000000001E-2</c:v>
                </c:pt>
                <c:pt idx="3">
                  <c:v>3.6799999999999999E-2</c:v>
                </c:pt>
                <c:pt idx="4">
                  <c:v>7.6700000000000004E-2</c:v>
                </c:pt>
                <c:pt idx="5">
                  <c:v>0.1242</c:v>
                </c:pt>
                <c:pt idx="6">
                  <c:v>0.17399999999999999</c:v>
                </c:pt>
                <c:pt idx="7">
                  <c:v>0.21249999999999999</c:v>
                </c:pt>
                <c:pt idx="8">
                  <c:v>0.23050000000000001</c:v>
                </c:pt>
                <c:pt idx="9">
                  <c:v>0.13039999999999999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5-4678-9893-7B440F967C9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3.3E-3</c:v>
                </c:pt>
                <c:pt idx="1">
                  <c:v>1.2699999999999999E-2</c:v>
                </c:pt>
                <c:pt idx="2">
                  <c:v>3.7699999999999997E-2</c:v>
                </c:pt>
                <c:pt idx="3">
                  <c:v>7.5700000000000003E-2</c:v>
                </c:pt>
                <c:pt idx="4">
                  <c:v>0.1221</c:v>
                </c:pt>
                <c:pt idx="5">
                  <c:v>0.14530000000000001</c:v>
                </c:pt>
                <c:pt idx="6">
                  <c:v>0.19639999999999999</c:v>
                </c:pt>
                <c:pt idx="7">
                  <c:v>0.18099999999999999</c:v>
                </c:pt>
                <c:pt idx="8">
                  <c:v>0.15140000000000001</c:v>
                </c:pt>
                <c:pt idx="9">
                  <c:v>7.4300000000000005E-2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5-4678-9893-7B440F967C9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1.6000000000000001E-3</c:v>
                </c:pt>
                <c:pt idx="1">
                  <c:v>9.5999999999999992E-3</c:v>
                </c:pt>
                <c:pt idx="2">
                  <c:v>3.09E-2</c:v>
                </c:pt>
                <c:pt idx="3">
                  <c:v>6.6699999999999995E-2</c:v>
                </c:pt>
                <c:pt idx="4">
                  <c:v>0.1103</c:v>
                </c:pt>
                <c:pt idx="5">
                  <c:v>0.13170000000000001</c:v>
                </c:pt>
                <c:pt idx="6">
                  <c:v>0.1744</c:v>
                </c:pt>
                <c:pt idx="7">
                  <c:v>0.1764</c:v>
                </c:pt>
                <c:pt idx="8">
                  <c:v>0.1817</c:v>
                </c:pt>
                <c:pt idx="9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5-4678-9893-7B440F967C9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3.3999999999999998E-3</c:v>
                </c:pt>
                <c:pt idx="2">
                  <c:v>2.0899999999999998E-2</c:v>
                </c:pt>
                <c:pt idx="3">
                  <c:v>5.3800000000000001E-2</c:v>
                </c:pt>
                <c:pt idx="4">
                  <c:v>9.3799999999999994E-2</c:v>
                </c:pt>
                <c:pt idx="5">
                  <c:v>0.13370000000000001</c:v>
                </c:pt>
                <c:pt idx="6">
                  <c:v>0.16919999999999999</c:v>
                </c:pt>
                <c:pt idx="7">
                  <c:v>0.19700000000000001</c:v>
                </c:pt>
                <c:pt idx="8">
                  <c:v>0.2014</c:v>
                </c:pt>
                <c:pt idx="9">
                  <c:v>0.12659999999999999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5-4678-9893-7B440F967C9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1E-4</c:v>
                </c:pt>
                <c:pt idx="1">
                  <c:v>2.3E-3</c:v>
                </c:pt>
                <c:pt idx="2">
                  <c:v>1.5599999999999999E-2</c:v>
                </c:pt>
                <c:pt idx="3">
                  <c:v>4.48E-2</c:v>
                </c:pt>
                <c:pt idx="4">
                  <c:v>8.2500000000000004E-2</c:v>
                </c:pt>
                <c:pt idx="5">
                  <c:v>0.1203</c:v>
                </c:pt>
                <c:pt idx="6">
                  <c:v>0.15359999999999999</c:v>
                </c:pt>
                <c:pt idx="7">
                  <c:v>0.19750000000000001</c:v>
                </c:pt>
                <c:pt idx="8">
                  <c:v>0.2177</c:v>
                </c:pt>
                <c:pt idx="9">
                  <c:v>0.1656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5-4678-9893-7B440F967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4.1999999999999997E-3</c:v>
                </c:pt>
                <c:pt idx="2">
                  <c:v>6.3799999999999996E-2</c:v>
                </c:pt>
                <c:pt idx="3">
                  <c:v>0.1028</c:v>
                </c:pt>
                <c:pt idx="4">
                  <c:v>0.18049999999999999</c:v>
                </c:pt>
                <c:pt idx="5">
                  <c:v>0.1197</c:v>
                </c:pt>
                <c:pt idx="6">
                  <c:v>0.19850000000000001</c:v>
                </c:pt>
                <c:pt idx="7">
                  <c:v>0.1053</c:v>
                </c:pt>
                <c:pt idx="8">
                  <c:v>0.16</c:v>
                </c:pt>
                <c:pt idx="9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4-4D83-9593-85EAE19795C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1.1999999999999999E-3</c:v>
                </c:pt>
                <c:pt idx="2">
                  <c:v>4.8499999999999995E-2</c:v>
                </c:pt>
                <c:pt idx="3">
                  <c:v>0.12670000000000001</c:v>
                </c:pt>
                <c:pt idx="4">
                  <c:v>0.20379999999999998</c:v>
                </c:pt>
                <c:pt idx="5">
                  <c:v>0.1583</c:v>
                </c:pt>
                <c:pt idx="6">
                  <c:v>0.19010000000000002</c:v>
                </c:pt>
                <c:pt idx="7">
                  <c:v>0.1043</c:v>
                </c:pt>
                <c:pt idx="8">
                  <c:v>0.128</c:v>
                </c:pt>
                <c:pt idx="9">
                  <c:v>3.8900000000000004E-2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4-4D83-9593-85EAE19795C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3.2000000000000002E-3</c:v>
                </c:pt>
                <c:pt idx="2">
                  <c:v>0.10539999999999999</c:v>
                </c:pt>
                <c:pt idx="3">
                  <c:v>0.18140000000000001</c:v>
                </c:pt>
                <c:pt idx="4">
                  <c:v>0.2185</c:v>
                </c:pt>
                <c:pt idx="5">
                  <c:v>0.1285</c:v>
                </c:pt>
                <c:pt idx="6">
                  <c:v>0.15490000000000001</c:v>
                </c:pt>
                <c:pt idx="7">
                  <c:v>7.6799999999999993E-2</c:v>
                </c:pt>
                <c:pt idx="8">
                  <c:v>9.7799999999999998E-2</c:v>
                </c:pt>
                <c:pt idx="9">
                  <c:v>3.2899999999999999E-2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4-4D83-9593-85EAE19795C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1E-4</c:v>
                </c:pt>
                <c:pt idx="1">
                  <c:v>2.3999999999999998E-3</c:v>
                </c:pt>
                <c:pt idx="2">
                  <c:v>4.0899999999999999E-2</c:v>
                </c:pt>
                <c:pt idx="3">
                  <c:v>9.35E-2</c:v>
                </c:pt>
                <c:pt idx="4">
                  <c:v>0.17549999999999999</c:v>
                </c:pt>
                <c:pt idx="5">
                  <c:v>0.1263</c:v>
                </c:pt>
                <c:pt idx="6">
                  <c:v>0.20480000000000001</c:v>
                </c:pt>
                <c:pt idx="7">
                  <c:v>0.11260000000000001</c:v>
                </c:pt>
                <c:pt idx="8">
                  <c:v>0.1714</c:v>
                </c:pt>
                <c:pt idx="9">
                  <c:v>7.2400000000000006E-2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4-4D83-9593-85EAE19795C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1E-4</c:v>
                </c:pt>
                <c:pt idx="1">
                  <c:v>2.8E-3</c:v>
                </c:pt>
                <c:pt idx="2">
                  <c:v>4.1300000000000003E-2</c:v>
                </c:pt>
                <c:pt idx="3">
                  <c:v>8.3599999999999994E-2</c:v>
                </c:pt>
                <c:pt idx="4">
                  <c:v>0.15840000000000001</c:v>
                </c:pt>
                <c:pt idx="5">
                  <c:v>0.1232</c:v>
                </c:pt>
                <c:pt idx="6">
                  <c:v>0.20250000000000001</c:v>
                </c:pt>
                <c:pt idx="7">
                  <c:v>0.11219999999999999</c:v>
                </c:pt>
                <c:pt idx="8">
                  <c:v>0.183</c:v>
                </c:pt>
                <c:pt idx="9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4-4D83-9593-85EAE1979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7.4000000000000003E-3</c:v>
                </c:pt>
                <c:pt idx="3">
                  <c:v>1.4200000000000001E-2</c:v>
                </c:pt>
                <c:pt idx="4">
                  <c:v>4.4200000000000003E-2</c:v>
                </c:pt>
                <c:pt idx="5">
                  <c:v>5.3800000000000001E-2</c:v>
                </c:pt>
                <c:pt idx="6">
                  <c:v>0.18870000000000001</c:v>
                </c:pt>
                <c:pt idx="7">
                  <c:v>0.183</c:v>
                </c:pt>
                <c:pt idx="8">
                  <c:v>0.33710000000000001</c:v>
                </c:pt>
                <c:pt idx="9">
                  <c:v>0.17169999999999999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4-495E-A733-2231A0B014B5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8.0000000000000004E-4</c:v>
                </c:pt>
                <c:pt idx="2">
                  <c:v>7.1999999999999998E-3</c:v>
                </c:pt>
                <c:pt idx="3">
                  <c:v>1.83E-2</c:v>
                </c:pt>
                <c:pt idx="4">
                  <c:v>6.8599999999999994E-2</c:v>
                </c:pt>
                <c:pt idx="5">
                  <c:v>8.4500000000000006E-2</c:v>
                </c:pt>
                <c:pt idx="6">
                  <c:v>0.1794</c:v>
                </c:pt>
                <c:pt idx="7">
                  <c:v>0.16669999999999999</c:v>
                </c:pt>
                <c:pt idx="8">
                  <c:v>0.3014</c:v>
                </c:pt>
                <c:pt idx="9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4-495E-A733-2231A0B014B5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2.3E-3</c:v>
                </c:pt>
                <c:pt idx="3">
                  <c:v>2.0799999999999999E-2</c:v>
                </c:pt>
                <c:pt idx="4">
                  <c:v>4.9200000000000001E-2</c:v>
                </c:pt>
                <c:pt idx="5">
                  <c:v>6.8400000000000002E-2</c:v>
                </c:pt>
                <c:pt idx="6">
                  <c:v>0.14069999999999999</c:v>
                </c:pt>
                <c:pt idx="7">
                  <c:v>0.2198</c:v>
                </c:pt>
                <c:pt idx="8">
                  <c:v>0.34510000000000002</c:v>
                </c:pt>
                <c:pt idx="9">
                  <c:v>0.1537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4-495E-A733-2231A0B014B5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5.0000000000000001E-3</c:v>
                </c:pt>
                <c:pt idx="3">
                  <c:v>1.24E-2</c:v>
                </c:pt>
                <c:pt idx="4">
                  <c:v>5.3900000000000003E-2</c:v>
                </c:pt>
                <c:pt idx="5">
                  <c:v>4.2299999999999997E-2</c:v>
                </c:pt>
                <c:pt idx="6">
                  <c:v>0.1278</c:v>
                </c:pt>
                <c:pt idx="7">
                  <c:v>0.16930000000000001</c:v>
                </c:pt>
                <c:pt idx="8">
                  <c:v>0.35520000000000002</c:v>
                </c:pt>
                <c:pt idx="9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4-495E-A733-2231A0B014B5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5.7999999999999996E-3</c:v>
                </c:pt>
                <c:pt idx="3">
                  <c:v>2.1499999999999998E-2</c:v>
                </c:pt>
                <c:pt idx="4">
                  <c:v>4.2099999999999999E-2</c:v>
                </c:pt>
                <c:pt idx="5">
                  <c:v>4.7899999999999998E-2</c:v>
                </c:pt>
                <c:pt idx="6">
                  <c:v>0.14530000000000001</c:v>
                </c:pt>
                <c:pt idx="7">
                  <c:v>0.1462</c:v>
                </c:pt>
                <c:pt idx="8">
                  <c:v>0.37159999999999999</c:v>
                </c:pt>
                <c:pt idx="9">
                  <c:v>0.21970000000000001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4-495E-A733-2231A0B0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1.72E-2</c:v>
                </c:pt>
                <c:pt idx="1">
                  <c:v>5.7999999999999996E-3</c:v>
                </c:pt>
                <c:pt idx="2">
                  <c:v>0.1852</c:v>
                </c:pt>
                <c:pt idx="3">
                  <c:v>0.2165</c:v>
                </c:pt>
                <c:pt idx="4">
                  <c:v>0.1686</c:v>
                </c:pt>
                <c:pt idx="5">
                  <c:v>9.5299999999999996E-2</c:v>
                </c:pt>
                <c:pt idx="6">
                  <c:v>0.1014</c:v>
                </c:pt>
                <c:pt idx="7">
                  <c:v>6.6699999999999995E-2</c:v>
                </c:pt>
                <c:pt idx="8">
                  <c:v>8.7999999999999995E-2</c:v>
                </c:pt>
                <c:pt idx="9">
                  <c:v>5.5300000000000002E-2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C-494A-A02A-1464DD2610B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6.4999999999999997E-3</c:v>
                </c:pt>
                <c:pt idx="1">
                  <c:v>3.8999999999999998E-3</c:v>
                </c:pt>
                <c:pt idx="2">
                  <c:v>0.16370000000000001</c:v>
                </c:pt>
                <c:pt idx="3">
                  <c:v>0.19839999999999999</c:v>
                </c:pt>
                <c:pt idx="4">
                  <c:v>0.1701</c:v>
                </c:pt>
                <c:pt idx="5">
                  <c:v>0.10100000000000001</c:v>
                </c:pt>
                <c:pt idx="6">
                  <c:v>0.1103</c:v>
                </c:pt>
                <c:pt idx="7">
                  <c:v>7.2800000000000004E-2</c:v>
                </c:pt>
                <c:pt idx="8">
                  <c:v>9.2799999999999994E-2</c:v>
                </c:pt>
                <c:pt idx="9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C-494A-A02A-1464DD2610BA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2.63E-2</c:v>
                </c:pt>
                <c:pt idx="1">
                  <c:v>6.8999999999999999E-3</c:v>
                </c:pt>
                <c:pt idx="2">
                  <c:v>0.16880000000000001</c:v>
                </c:pt>
                <c:pt idx="3">
                  <c:v>0.18970000000000001</c:v>
                </c:pt>
                <c:pt idx="4">
                  <c:v>0.15290000000000001</c:v>
                </c:pt>
                <c:pt idx="5">
                  <c:v>9.4399999999999998E-2</c:v>
                </c:pt>
                <c:pt idx="6">
                  <c:v>0.1111</c:v>
                </c:pt>
                <c:pt idx="7">
                  <c:v>7.0699999999999999E-2</c:v>
                </c:pt>
                <c:pt idx="8">
                  <c:v>9.1899999999999996E-2</c:v>
                </c:pt>
                <c:pt idx="9">
                  <c:v>8.72E-2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C-494A-A02A-1464DD2610BA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1.21E-2</c:v>
                </c:pt>
                <c:pt idx="1">
                  <c:v>4.8999999999999998E-3</c:v>
                </c:pt>
                <c:pt idx="2">
                  <c:v>0.13009999999999999</c:v>
                </c:pt>
                <c:pt idx="3">
                  <c:v>0.16650000000000001</c:v>
                </c:pt>
                <c:pt idx="4">
                  <c:v>0.15820000000000001</c:v>
                </c:pt>
                <c:pt idx="5">
                  <c:v>0.105</c:v>
                </c:pt>
                <c:pt idx="6">
                  <c:v>0.1191</c:v>
                </c:pt>
                <c:pt idx="7">
                  <c:v>8.5500000000000007E-2</c:v>
                </c:pt>
                <c:pt idx="8">
                  <c:v>0.11459999999999999</c:v>
                </c:pt>
                <c:pt idx="9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C-494A-A02A-1464DD2610BA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0.02</c:v>
                </c:pt>
                <c:pt idx="1">
                  <c:v>6.0000000000000001E-3</c:v>
                </c:pt>
                <c:pt idx="2">
                  <c:v>0.159</c:v>
                </c:pt>
                <c:pt idx="3">
                  <c:v>0.1812</c:v>
                </c:pt>
                <c:pt idx="4">
                  <c:v>0.1532</c:v>
                </c:pt>
                <c:pt idx="5">
                  <c:v>9.2299999999999993E-2</c:v>
                </c:pt>
                <c:pt idx="6">
                  <c:v>0.1033</c:v>
                </c:pt>
                <c:pt idx="7">
                  <c:v>7.2999999999999995E-2</c:v>
                </c:pt>
                <c:pt idx="8">
                  <c:v>0.1095</c:v>
                </c:pt>
                <c:pt idx="9">
                  <c:v>0.1026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C-494A-A02A-1464DD261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8.5000000000000006E-3</c:v>
                </c:pt>
                <c:pt idx="3">
                  <c:v>3.1099999999999999E-2</c:v>
                </c:pt>
                <c:pt idx="4">
                  <c:v>8.4699999999999998E-2</c:v>
                </c:pt>
                <c:pt idx="5">
                  <c:v>0.12709999999999999</c:v>
                </c:pt>
                <c:pt idx="6">
                  <c:v>0.23449999999999999</c:v>
                </c:pt>
                <c:pt idx="7">
                  <c:v>0.15540000000000001</c:v>
                </c:pt>
                <c:pt idx="8">
                  <c:v>0.22320000000000001</c:v>
                </c:pt>
                <c:pt idx="9">
                  <c:v>0.1356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A-458D-A2E5-C8C430455F77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6.6100000000000006E-2</c:v>
                </c:pt>
                <c:pt idx="3">
                  <c:v>9.2499999999999999E-2</c:v>
                </c:pt>
                <c:pt idx="4">
                  <c:v>0.1145</c:v>
                </c:pt>
                <c:pt idx="5">
                  <c:v>0.1278</c:v>
                </c:pt>
                <c:pt idx="6">
                  <c:v>0.15859999999999999</c:v>
                </c:pt>
                <c:pt idx="7">
                  <c:v>0.1366</c:v>
                </c:pt>
                <c:pt idx="8">
                  <c:v>0.18940000000000001</c:v>
                </c:pt>
                <c:pt idx="9">
                  <c:v>0.1145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A-458D-A2E5-C8C430455F77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3.3E-3</c:v>
                </c:pt>
                <c:pt idx="2">
                  <c:v>3.6400000000000002E-2</c:v>
                </c:pt>
                <c:pt idx="3">
                  <c:v>5.6300000000000003E-2</c:v>
                </c:pt>
                <c:pt idx="4">
                  <c:v>0.1159</c:v>
                </c:pt>
                <c:pt idx="5">
                  <c:v>0.12909999999999999</c:v>
                </c:pt>
                <c:pt idx="6">
                  <c:v>0.15890000000000001</c:v>
                </c:pt>
                <c:pt idx="7">
                  <c:v>0.1358</c:v>
                </c:pt>
                <c:pt idx="8">
                  <c:v>0.2152</c:v>
                </c:pt>
                <c:pt idx="9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DA-458D-A2E5-C8C430455F77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1.1900000000000001E-2</c:v>
                </c:pt>
                <c:pt idx="3">
                  <c:v>3.1699999999999999E-2</c:v>
                </c:pt>
                <c:pt idx="4">
                  <c:v>7.1400000000000005E-2</c:v>
                </c:pt>
                <c:pt idx="5">
                  <c:v>9.9199999999999997E-2</c:v>
                </c:pt>
                <c:pt idx="6">
                  <c:v>0.1825</c:v>
                </c:pt>
                <c:pt idx="7">
                  <c:v>0.13489999999999999</c:v>
                </c:pt>
                <c:pt idx="8">
                  <c:v>0.21429999999999999</c:v>
                </c:pt>
                <c:pt idx="9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DA-458D-A2E5-C8C430455F77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1.8100000000000002E-2</c:v>
                </c:pt>
                <c:pt idx="3">
                  <c:v>3.6200000000000003E-2</c:v>
                </c:pt>
                <c:pt idx="4">
                  <c:v>0.1014</c:v>
                </c:pt>
                <c:pt idx="5">
                  <c:v>0.1159</c:v>
                </c:pt>
                <c:pt idx="6">
                  <c:v>0.14130000000000001</c:v>
                </c:pt>
                <c:pt idx="7">
                  <c:v>0.14860000000000001</c:v>
                </c:pt>
                <c:pt idx="8">
                  <c:v>0.2283</c:v>
                </c:pt>
                <c:pt idx="9">
                  <c:v>0.21010000000000001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DA-458D-A2E5-C8C430455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2.2000000000000001E-3</c:v>
                </c:pt>
                <c:pt idx="2">
                  <c:v>4.2700000000000002E-2</c:v>
                </c:pt>
                <c:pt idx="3">
                  <c:v>8.5000000000000006E-2</c:v>
                </c:pt>
                <c:pt idx="4">
                  <c:v>0.14449999999999999</c:v>
                </c:pt>
                <c:pt idx="5">
                  <c:v>0.1178</c:v>
                </c:pt>
                <c:pt idx="6">
                  <c:v>0.1948</c:v>
                </c:pt>
                <c:pt idx="7">
                  <c:v>0.1148</c:v>
                </c:pt>
                <c:pt idx="8">
                  <c:v>0.1966</c:v>
                </c:pt>
                <c:pt idx="9">
                  <c:v>0.1016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8-499B-A25D-344880625349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6.9999999999999999E-4</c:v>
                </c:pt>
                <c:pt idx="2">
                  <c:v>3.2099999999999997E-2</c:v>
                </c:pt>
                <c:pt idx="3">
                  <c:v>7.3899999999999993E-2</c:v>
                </c:pt>
                <c:pt idx="4">
                  <c:v>0.13139999999999999</c:v>
                </c:pt>
                <c:pt idx="5">
                  <c:v>0.13159999999999999</c:v>
                </c:pt>
                <c:pt idx="6">
                  <c:v>0.20169999999999999</c:v>
                </c:pt>
                <c:pt idx="7">
                  <c:v>0.14249999999999999</c:v>
                </c:pt>
                <c:pt idx="8">
                  <c:v>0.19839999999999999</c:v>
                </c:pt>
                <c:pt idx="9">
                  <c:v>8.7300000000000003E-2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8-499B-A25D-344880625349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2.9999999999999997E-4</c:v>
                </c:pt>
                <c:pt idx="2">
                  <c:v>2.2499999999999999E-2</c:v>
                </c:pt>
                <c:pt idx="3">
                  <c:v>6.5699999999999995E-2</c:v>
                </c:pt>
                <c:pt idx="4">
                  <c:v>0.12609999999999999</c:v>
                </c:pt>
                <c:pt idx="5">
                  <c:v>0.13350000000000001</c:v>
                </c:pt>
                <c:pt idx="6">
                  <c:v>0.18970000000000001</c:v>
                </c:pt>
                <c:pt idx="7">
                  <c:v>0.14330000000000001</c:v>
                </c:pt>
                <c:pt idx="8">
                  <c:v>0.2019</c:v>
                </c:pt>
                <c:pt idx="9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8-499B-A25D-344880625349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1.9E-3</c:v>
                </c:pt>
                <c:pt idx="2">
                  <c:v>3.5000000000000003E-2</c:v>
                </c:pt>
                <c:pt idx="3">
                  <c:v>7.2700000000000001E-2</c:v>
                </c:pt>
                <c:pt idx="4">
                  <c:v>0.1338</c:v>
                </c:pt>
                <c:pt idx="5">
                  <c:v>0.1152</c:v>
                </c:pt>
                <c:pt idx="6">
                  <c:v>0.185</c:v>
                </c:pt>
                <c:pt idx="7">
                  <c:v>0.1192</c:v>
                </c:pt>
                <c:pt idx="8">
                  <c:v>0.21410000000000001</c:v>
                </c:pt>
                <c:pt idx="9">
                  <c:v>0.12280000000000001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8-499B-A25D-344880625349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1.4E-3</c:v>
                </c:pt>
                <c:pt idx="2">
                  <c:v>2.9000000000000001E-2</c:v>
                </c:pt>
                <c:pt idx="3">
                  <c:v>6.6199999999999995E-2</c:v>
                </c:pt>
                <c:pt idx="4">
                  <c:v>0.13020000000000001</c:v>
                </c:pt>
                <c:pt idx="5">
                  <c:v>0.1143</c:v>
                </c:pt>
                <c:pt idx="6">
                  <c:v>0.19550000000000001</c:v>
                </c:pt>
                <c:pt idx="7">
                  <c:v>0.1245</c:v>
                </c:pt>
                <c:pt idx="8">
                  <c:v>0.22159999999999999</c:v>
                </c:pt>
                <c:pt idx="9">
                  <c:v>0.1172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188-499B-A25D-344880625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  <c:extLst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6.4000000000000003E-3</c:v>
                </c:pt>
                <c:pt idx="2">
                  <c:v>8.5699999999999998E-2</c:v>
                </c:pt>
                <c:pt idx="3">
                  <c:v>7.85E-2</c:v>
                </c:pt>
                <c:pt idx="4">
                  <c:v>0.1018</c:v>
                </c:pt>
                <c:pt idx="5">
                  <c:v>6.3700000000000007E-2</c:v>
                </c:pt>
                <c:pt idx="6">
                  <c:v>0.10539999999999999</c:v>
                </c:pt>
                <c:pt idx="7">
                  <c:v>8.8599999999999998E-2</c:v>
                </c:pt>
                <c:pt idx="8">
                  <c:v>0.20300000000000001</c:v>
                </c:pt>
                <c:pt idx="9">
                  <c:v>0.26669999999999999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9-4D1A-BAB3-D6F1D1780A9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1.4E-3</c:v>
                </c:pt>
                <c:pt idx="1">
                  <c:v>5.1999999999999998E-3</c:v>
                </c:pt>
                <c:pt idx="2">
                  <c:v>0.13739999999999999</c:v>
                </c:pt>
                <c:pt idx="3">
                  <c:v>0.1186</c:v>
                </c:pt>
                <c:pt idx="4">
                  <c:v>0.13769999999999999</c:v>
                </c:pt>
                <c:pt idx="5">
                  <c:v>0.1028</c:v>
                </c:pt>
                <c:pt idx="6">
                  <c:v>0.1333</c:v>
                </c:pt>
                <c:pt idx="7">
                  <c:v>0.1116</c:v>
                </c:pt>
                <c:pt idx="8">
                  <c:v>0.1527</c:v>
                </c:pt>
                <c:pt idx="9">
                  <c:v>9.9400000000000002E-2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9-4D1A-BAB3-D6F1D1780A9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5.3E-3</c:v>
                </c:pt>
                <c:pt idx="2">
                  <c:v>0.1113</c:v>
                </c:pt>
                <c:pt idx="3">
                  <c:v>9.5200000000000007E-2</c:v>
                </c:pt>
                <c:pt idx="4">
                  <c:v>0.1099</c:v>
                </c:pt>
                <c:pt idx="5">
                  <c:v>8.2600000000000007E-2</c:v>
                </c:pt>
                <c:pt idx="6">
                  <c:v>0.1036</c:v>
                </c:pt>
                <c:pt idx="7">
                  <c:v>9.5500000000000002E-2</c:v>
                </c:pt>
                <c:pt idx="8">
                  <c:v>0.18440000000000001</c:v>
                </c:pt>
                <c:pt idx="9">
                  <c:v>0.21129999999999999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9-4D1A-BAB3-D6F1D1780A9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5.5999999999999999E-3</c:v>
                </c:pt>
                <c:pt idx="2">
                  <c:v>7.1300000000000002E-2</c:v>
                </c:pt>
                <c:pt idx="3">
                  <c:v>7.9799999999999996E-2</c:v>
                </c:pt>
                <c:pt idx="4">
                  <c:v>0.10630000000000001</c:v>
                </c:pt>
                <c:pt idx="5">
                  <c:v>6.6900000000000001E-2</c:v>
                </c:pt>
                <c:pt idx="6">
                  <c:v>0.10059999999999999</c:v>
                </c:pt>
                <c:pt idx="7">
                  <c:v>8.2199999999999995E-2</c:v>
                </c:pt>
                <c:pt idx="8">
                  <c:v>0.19359999999999999</c:v>
                </c:pt>
                <c:pt idx="9">
                  <c:v>0.29360000000000003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59-4D1A-BAB3-D6F1D1780A9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7.9000000000000008E-3</c:v>
                </c:pt>
                <c:pt idx="2">
                  <c:v>9.7299999999999998E-2</c:v>
                </c:pt>
                <c:pt idx="3">
                  <c:v>0.1008</c:v>
                </c:pt>
                <c:pt idx="4">
                  <c:v>0.14149999999999999</c:v>
                </c:pt>
                <c:pt idx="5">
                  <c:v>0.09</c:v>
                </c:pt>
                <c:pt idx="6">
                  <c:v>0.1459</c:v>
                </c:pt>
                <c:pt idx="7">
                  <c:v>0.10299999999999999</c:v>
                </c:pt>
                <c:pt idx="8">
                  <c:v>0.16320000000000001</c:v>
                </c:pt>
                <c:pt idx="9">
                  <c:v>0.15049999999999999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9-4D1A-BAB3-D6F1D1780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432440"/>
        <c:axId val="321433752"/>
      </c:barChart>
      <c:catAx>
        <c:axId val="32143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3752"/>
        <c:crosses val="autoZero"/>
        <c:auto val="1"/>
        <c:lblAlgn val="ctr"/>
        <c:lblOffset val="100"/>
        <c:tickLblSkip val="2"/>
        <c:noMultiLvlLbl val="0"/>
      </c:catAx>
      <c:valAx>
        <c:axId val="321433752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2440"/>
        <c:crosses val="autoZero"/>
        <c:crossBetween val="between"/>
        <c:majorUnit val="5.000000000000001E-2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89F0-E4BE-4950-A51F-6D1E59D2CE7E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BEF0-59CD-4DD9-A979-B549EE7A5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9494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631BC-E39C-4E21-A892-9899D842D638}" type="datetimeFigureOut">
              <a:rPr lang="hu-HU" smtClean="0"/>
              <a:t>2023. 07. 16.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F1AA-2D17-4D7C-95CC-71C199C60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9277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4BA6734B-2B88-4FF2-8B8F-C27B6D00BE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94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C7617E73-DBE7-4093-95C0-FE9B9316AC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40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B183F33-2914-4CD6-A1CC-70DF9DC59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38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AC59FCC9-FCAF-4150-9304-7F47857EA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32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CC6BE599-06F1-4B9E-8507-4D92A635DE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53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30577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dirty="0"/>
              <a:t>Az előadás címe…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0743"/>
            <a:ext cx="9144000" cy="9470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Előadó…</a:t>
            </a:r>
          </a:p>
        </p:txBody>
      </p:sp>
    </p:spTree>
    <p:extLst>
      <p:ext uri="{BB962C8B-B14F-4D97-AF65-F5344CB8AC3E}">
        <p14:creationId xmlns:p14="http://schemas.microsoft.com/office/powerpoint/2010/main" val="5232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48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6783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9058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zdő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0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r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3567795"/>
            <a:ext cx="10515600" cy="905378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361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Szöveg…</a:t>
            </a:r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2022/2023. tanév május-júniusi érettségi vizsgaidőszak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3FA9B23-5E49-42EE-A00E-2A2AADEBCF73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624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6AC3B56-444F-484F-B108-34C656D19E08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5E2E6E5-6A35-4541-9FC9-52F106A67644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24402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7037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180115"/>
            <a:ext cx="10515600" cy="15556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E8BF234-4DF3-4187-8132-AC29E599418D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A45BC3-9009-4EA8-B407-7707AD54539B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28595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80BF02D-B761-4CE9-852E-F2156FD8FAC1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8FACFE7-7E12-46AB-8BC1-923ED51291B0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15788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27A5861-469A-402F-A58C-7A7C60815313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632F735-B44D-4828-9B2A-85DDBE52D366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7553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592250FF-1EC8-4934-8F99-C02756DAEE34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9E97B8F-CE88-4C8D-A580-C3EDEBBBC745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23517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59437" y="1020073"/>
            <a:ext cx="6172200" cy="4760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2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5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Fejléc…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8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tszintu.hu/publicstat.php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tszintu.hu/publicstat.php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chart" Target="../charts/chart12.xml"/><Relationship Id="rId5" Type="http://schemas.openxmlformats.org/officeDocument/2006/relationships/chart" Target="../charts/chart7.xml"/><Relationship Id="rId10" Type="http://schemas.openxmlformats.org/officeDocument/2006/relationships/hyperlink" Target="https://www.ketszintu.hu/publicstat.php" TargetMode="Externa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11" Type="http://schemas.openxmlformats.org/officeDocument/2006/relationships/hyperlink" Target="https://www.ketszintu.hu/publicstat.php" TargetMode="External"/><Relationship Id="rId5" Type="http://schemas.openxmlformats.org/officeDocument/2006/relationships/chart" Target="../charts/chart1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20000" y="2277978"/>
            <a:ext cx="10800000" cy="10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eredményekről</a:t>
            </a:r>
            <a:endParaRPr lang="hu-H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4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0000" y="180000"/>
            <a:ext cx="10800000" cy="5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vizsgaeredmények,</a:t>
            </a:r>
          </a:p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osztályzat átlaga - az elégtelen eredmények aránya</a:t>
            </a:r>
          </a:p>
        </p:txBody>
      </p:sp>
      <p:graphicFrame>
        <p:nvGraphicFramePr>
          <p:cNvPr id="6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792024"/>
              </p:ext>
            </p:extLst>
          </p:nvPr>
        </p:nvGraphicFramePr>
        <p:xfrm>
          <a:off x="1610200" y="1053546"/>
          <a:ext cx="9000000" cy="453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152410590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90609951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2510228439"/>
                    </a:ext>
                  </a:extLst>
                </a:gridCol>
              </a:tblGrid>
              <a:tr h="63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Összesített érettségi átlag az osztályzatokból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elégtelen eredmények aránya az összes vizsgához képest (%)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614190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2013.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48983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2014.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662644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2015.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06647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2016.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30393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2017.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1173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2018.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714921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2019.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359942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2020.</a:t>
                      </a:r>
                      <a:r>
                        <a:rPr lang="hu-HU" sz="2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83126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2021.</a:t>
                      </a:r>
                      <a:r>
                        <a:rPr lang="hu-HU" sz="2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hu-H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61142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2022.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3,84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550547"/>
                  </a:ext>
                </a:extLst>
              </a:tr>
              <a:tr h="398773">
                <a:tc>
                  <a:txBody>
                    <a:bodyPr/>
                    <a:lstStyle/>
                    <a:p>
                      <a:pPr algn="l" rtl="0" fontAlgn="ctr">
                        <a:tabLst>
                          <a:tab pos="1170000" algn="ctr"/>
                        </a:tabLst>
                      </a:pPr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2023.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3,83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226103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7B3A4F4A-2115-4BA4-BB12-34F00B5C5E85}"/>
              </a:ext>
            </a:extLst>
          </p:cNvPr>
          <p:cNvSpPr txBox="1"/>
          <p:nvPr/>
        </p:nvSpPr>
        <p:spPr>
          <a:xfrm>
            <a:off x="720000" y="56205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71140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064" y="179999"/>
            <a:ext cx="10277061" cy="540000"/>
          </a:xfrm>
        </p:spPr>
        <p:txBody>
          <a:bodyPr anchor="t" anchorCtr="0">
            <a:norm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Vizsgatárgyankénti átlagok %-ban (középszint)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8617619"/>
              </p:ext>
            </p:extLst>
          </p:nvPr>
        </p:nvGraphicFramePr>
        <p:xfrm>
          <a:off x="720000" y="720000"/>
          <a:ext cx="10800000" cy="4971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000">
                  <a:extLst>
                    <a:ext uri="{9D8B030D-6E8A-4147-A177-3AD203B41FA5}">
                      <a16:colId xmlns:a16="http://schemas.microsoft.com/office/drawing/2014/main" val="9603179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38549932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5282595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9829102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8869819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629137668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37192659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369001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Eltérés (%) 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4410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0573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572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778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99754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4513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77,53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3071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24278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77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29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8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 anchor="t" anchorCtr="0">
            <a:norm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Vizsgatárgyankénti átlagok %-ban (emelt szint)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6191277"/>
              </p:ext>
            </p:extLst>
          </p:nvPr>
        </p:nvGraphicFramePr>
        <p:xfrm>
          <a:off x="720000" y="720000"/>
          <a:ext cx="10800000" cy="4971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000">
                  <a:extLst>
                    <a:ext uri="{9D8B030D-6E8A-4147-A177-3AD203B41FA5}">
                      <a16:colId xmlns:a16="http://schemas.microsoft.com/office/drawing/2014/main" val="28034663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0646544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9480569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95041488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62179439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19857350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47907095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9089239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Eltérés (%) 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783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8658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60541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91104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818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27368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1953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9551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58274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74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08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6480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középszintű vizsgaeredmény megoszlása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(mentességek nélkül)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.-2021.</a:t>
            </a:r>
            <a:r>
              <a:rPr lang="hu-HU" sz="2000" baseline="30000" dirty="0"/>
              <a:t>*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baseline="30000" dirty="0"/>
              <a:t>*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57475" y="142494"/>
            <a:ext cx="7286625" cy="1412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4863202"/>
              </p:ext>
            </p:extLst>
          </p:nvPr>
        </p:nvGraphicFramePr>
        <p:xfrm>
          <a:off x="720000" y="1152000"/>
          <a:ext cx="108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7D6C089A-0233-40C0-923B-E799660AF055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7287409-F8BF-4898-A70F-3C5EB80FB3C5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160465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emelt szintű vizsgaeredmény megoszlása </a:t>
            </a:r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(mentességek nélkül)</a:t>
            </a:r>
            <a:b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/>
              <a:t>2019</a:t>
            </a:r>
            <a:r>
              <a:rPr lang="hu-HU" sz="2200" dirty="0"/>
              <a:t>.-</a:t>
            </a:r>
            <a:r>
              <a:rPr lang="hu-HU" sz="2000" dirty="0"/>
              <a:t>2020</a:t>
            </a:r>
            <a:r>
              <a:rPr lang="hu-HU" sz="2200" dirty="0"/>
              <a:t>.-2021.</a:t>
            </a:r>
            <a:r>
              <a:rPr lang="hu-HU" sz="2200" baseline="30000" dirty="0"/>
              <a:t>*</a:t>
            </a:r>
            <a:r>
              <a:rPr lang="hu-HU" sz="2200" dirty="0"/>
              <a:t>-</a:t>
            </a:r>
            <a:r>
              <a:rPr lang="hu-HU" sz="2400" dirty="0"/>
              <a:t>2022</a:t>
            </a:r>
            <a:r>
              <a:rPr lang="hu-HU" sz="2200" dirty="0"/>
              <a:t>.</a:t>
            </a:r>
            <a:r>
              <a:rPr lang="hu-HU" sz="2200" baseline="30000" dirty="0"/>
              <a:t>*</a:t>
            </a:r>
            <a:r>
              <a:rPr lang="hu-HU" sz="2200" dirty="0"/>
              <a:t>-</a:t>
            </a:r>
            <a:r>
              <a:rPr lang="hu-HU" sz="2700" b="1" dirty="0"/>
              <a:t>2023</a:t>
            </a:r>
            <a:r>
              <a:rPr lang="hu-HU" sz="2200" b="1" dirty="0"/>
              <a:t>.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7066249"/>
              </p:ext>
            </p:extLst>
          </p:nvPr>
        </p:nvGraphicFramePr>
        <p:xfrm>
          <a:off x="720000" y="1152000"/>
          <a:ext cx="108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9C4C94E7-A69E-467E-80B9-506735D0A869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3BA3EA7-5490-42F5-BE92-A1629B4A419D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275631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811044809"/>
              </p:ext>
            </p:extLst>
          </p:nvPr>
        </p:nvGraphicFramePr>
        <p:xfrm>
          <a:off x="4464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79999"/>
            <a:ext cx="10800000" cy="6480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középszintű vizsgaeredmények összehasonlítása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/>
              <a:t>2019.-</a:t>
            </a:r>
            <a:r>
              <a:rPr lang="hu-HU" sz="1800" dirty="0"/>
              <a:t>2020</a:t>
            </a:r>
            <a:r>
              <a:rPr lang="hu-HU" sz="1600" dirty="0"/>
              <a:t>.-</a:t>
            </a:r>
            <a:r>
              <a:rPr lang="hu-HU" sz="2000" dirty="0"/>
              <a:t>2021</a:t>
            </a:r>
            <a:r>
              <a:rPr lang="hu-HU" sz="1600" dirty="0"/>
              <a:t>.</a:t>
            </a:r>
            <a:r>
              <a:rPr lang="hu-HU" sz="1600" baseline="30000" dirty="0"/>
              <a:t>*</a:t>
            </a:r>
            <a:r>
              <a:rPr lang="hu-HU" sz="1600" dirty="0"/>
              <a:t>-</a:t>
            </a:r>
            <a:r>
              <a:rPr lang="hu-HU" sz="2000" dirty="0"/>
              <a:t>2022</a:t>
            </a:r>
            <a:r>
              <a:rPr lang="hu-HU" sz="1600" dirty="0"/>
              <a:t>.</a:t>
            </a:r>
            <a:r>
              <a:rPr lang="hu-HU" sz="1600" baseline="30000" dirty="0"/>
              <a:t>*</a:t>
            </a:r>
            <a:r>
              <a:rPr lang="hu-HU" sz="1600" dirty="0"/>
              <a:t>-</a:t>
            </a:r>
            <a:r>
              <a:rPr lang="hu-HU" sz="2400" b="1" dirty="0"/>
              <a:t>2023</a:t>
            </a:r>
            <a:r>
              <a:rPr lang="hu-HU" sz="1600" b="1" dirty="0"/>
              <a:t>.</a:t>
            </a:r>
            <a:endParaRPr lang="hu-HU" sz="20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176000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Történelem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171848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48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69483 – 69472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71559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64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64713 – 64918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66960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531848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65898 – 66264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68280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44000" y="2700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125168" y="27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48000" y="24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46868 – 46167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34674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4464000" y="24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12185 – 11391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9701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25168" y="45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44000" y="4500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4464000" y="42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1301 – 1205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1211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48000" y="42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302 – 252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4222203689"/>
              </p:ext>
            </p:extLst>
          </p:nvPr>
        </p:nvGraphicFramePr>
        <p:xfrm>
          <a:off x="4464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3398897682"/>
              </p:ext>
            </p:extLst>
          </p:nvPr>
        </p:nvGraphicFramePr>
        <p:xfrm>
          <a:off x="8531848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224515136"/>
              </p:ext>
            </p:extLst>
          </p:nvPr>
        </p:nvGraphicFramePr>
        <p:xfrm>
          <a:off x="648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44000" y="972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</a:t>
            </a: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765343501"/>
              </p:ext>
            </p:extLst>
          </p:nvPr>
        </p:nvGraphicFramePr>
        <p:xfrm>
          <a:off x="648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963331"/>
              </p:ext>
            </p:extLst>
          </p:nvPr>
        </p:nvGraphicFramePr>
        <p:xfrm>
          <a:off x="648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832147671"/>
              </p:ext>
            </p:extLst>
          </p:nvPr>
        </p:nvGraphicFramePr>
        <p:xfrm>
          <a:off x="4464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 Box 12">
            <a:extLst>
              <a:ext uri="{FF2B5EF4-FFF2-40B4-BE49-F238E27FC236}">
                <a16:creationId xmlns:a16="http://schemas.microsoft.com/office/drawing/2014/main" id="{259BCD56-BF58-4052-9CC0-A3E40DEB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000" y="2700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88AB7B0D-F84E-4213-A8CC-79513F3A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000" y="24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4240 – 3721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4135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B85BE321-7829-4E58-98E6-40C52C639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264983"/>
              </p:ext>
            </p:extLst>
          </p:nvPr>
        </p:nvGraphicFramePr>
        <p:xfrm>
          <a:off x="8532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Text Box 14">
            <a:extLst>
              <a:ext uri="{FF2B5EF4-FFF2-40B4-BE49-F238E27FC236}">
                <a16:creationId xmlns:a16="http://schemas.microsoft.com/office/drawing/2014/main" id="{DA04EE81-9F85-4193-B88B-27A2AC70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000" y="4500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A41288CF-E815-4DD7-88C3-9BB554F9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000" y="42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12289 – 10829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7426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0C5D67DB-9F73-434B-AE00-2323FC22415D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latin typeface="Times New Roman" panose="02020603050405020304" pitchFamily="18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930A32F0-E586-4771-807B-C7292241190A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95941C1E-B186-4E75-B64F-7586914E1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862350"/>
              </p:ext>
            </p:extLst>
          </p:nvPr>
        </p:nvGraphicFramePr>
        <p:xfrm>
          <a:off x="8532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21267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338418045"/>
              </p:ext>
            </p:extLst>
          </p:nvPr>
        </p:nvGraphicFramePr>
        <p:xfrm>
          <a:off x="4464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995685765"/>
              </p:ext>
            </p:extLst>
          </p:nvPr>
        </p:nvGraphicFramePr>
        <p:xfrm>
          <a:off x="648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396462590"/>
              </p:ext>
            </p:extLst>
          </p:nvPr>
        </p:nvGraphicFramePr>
        <p:xfrm>
          <a:off x="4464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334658199"/>
              </p:ext>
            </p:extLst>
          </p:nvPr>
        </p:nvGraphicFramePr>
        <p:xfrm>
          <a:off x="8532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943328692"/>
              </p:ext>
            </p:extLst>
          </p:nvPr>
        </p:nvGraphicFramePr>
        <p:xfrm>
          <a:off x="648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998286013"/>
              </p:ext>
            </p:extLst>
          </p:nvPr>
        </p:nvGraphicFramePr>
        <p:xfrm>
          <a:off x="648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973382283"/>
              </p:ext>
            </p:extLst>
          </p:nvPr>
        </p:nvGraphicFramePr>
        <p:xfrm>
          <a:off x="4464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1787580343"/>
              </p:ext>
            </p:extLst>
          </p:nvPr>
        </p:nvGraphicFramePr>
        <p:xfrm>
          <a:off x="8532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3738386147"/>
              </p:ext>
            </p:extLst>
          </p:nvPr>
        </p:nvGraphicFramePr>
        <p:xfrm>
          <a:off x="8532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064250" y="4138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6892" y="972000"/>
            <a:ext cx="67710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7968670" y="972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074335" y="27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4074335" y="972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Történelem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222334" y="27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968670" y="27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792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1538 – 2070 – 2316 – 2138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1732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4680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5591 – 6926 – 8104 – 7419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6837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8568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3203 – 4801 – 5227 – 4811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4324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hu-H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92000" y="24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10135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14311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20054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18791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14904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679999" y="24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2223 – 2454 - 2976 – 2528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1773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8568000" y="24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4747 – 5548 – 6141 – 5544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5295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22334" y="43622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92000" y="42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2796 – 3187 – 3487 – 2843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2747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074335" y="43622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4680000" y="42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 – 1356 - 1422 – 1332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1207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7968670" y="43622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8568000" y="4248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2113 – 4525 – 5083 – 5676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4466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ím 1">
            <a:extLst>
              <a:ext uri="{FF2B5EF4-FFF2-40B4-BE49-F238E27FC236}">
                <a16:creationId xmlns:a16="http://schemas.microsoft.com/office/drawing/2014/main" id="{894DFF6E-3465-42B5-8642-9996140E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9999"/>
            <a:ext cx="10800000" cy="6480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vizsgaeredmények összehasonlítása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/>
              <a:t>2019.-</a:t>
            </a:r>
            <a:r>
              <a:rPr lang="hu-HU" sz="1800" dirty="0"/>
              <a:t>2020</a:t>
            </a:r>
            <a:r>
              <a:rPr lang="hu-HU" sz="1600" dirty="0"/>
              <a:t>.-</a:t>
            </a:r>
            <a:r>
              <a:rPr lang="hu-HU" sz="2000" dirty="0"/>
              <a:t>2021</a:t>
            </a:r>
            <a:r>
              <a:rPr lang="hu-HU" sz="1600" dirty="0"/>
              <a:t>.</a:t>
            </a:r>
            <a:r>
              <a:rPr lang="hu-HU" sz="1600" baseline="30000" dirty="0"/>
              <a:t>*</a:t>
            </a:r>
            <a:r>
              <a:rPr lang="hu-HU" sz="1600" dirty="0"/>
              <a:t>-</a:t>
            </a:r>
            <a:r>
              <a:rPr lang="hu-HU" sz="2000" dirty="0"/>
              <a:t>2022</a:t>
            </a:r>
            <a:r>
              <a:rPr lang="hu-HU" sz="1600" dirty="0"/>
              <a:t>.</a:t>
            </a:r>
            <a:r>
              <a:rPr lang="hu-HU" sz="1600" baseline="30000" dirty="0"/>
              <a:t>*</a:t>
            </a:r>
            <a:r>
              <a:rPr lang="hu-HU" sz="1600" dirty="0"/>
              <a:t>-</a:t>
            </a:r>
            <a:r>
              <a:rPr lang="hu-HU" sz="2400" b="1" dirty="0"/>
              <a:t>2023</a:t>
            </a:r>
            <a:r>
              <a:rPr lang="hu-HU" sz="1600" b="1" dirty="0"/>
              <a:t>.</a:t>
            </a:r>
            <a:endParaRPr lang="hu-HU" sz="2000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7FC796B-9DCF-4206-88F8-C09E5C834E5C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latin typeface="Times New Roman" panose="02020603050405020304" pitchFamily="18" charset="0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B1D08026-5C30-41AA-B52E-CCF74D8FD619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339095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532313" y="4643252"/>
            <a:ext cx="9144000" cy="947057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prezentációban számos helyen kis betűvel vagy külön utalással a     2019-2022. május-júniusi vizsgaidőszakok adatait is feltüntettük.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831770" y="1485977"/>
            <a:ext cx="8295703" cy="18949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ÉRETTSÉGI 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2023.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</a:t>
            </a:r>
          </a:p>
        </p:txBody>
      </p:sp>
    </p:spTree>
    <p:extLst>
      <p:ext uri="{BB962C8B-B14F-4D97-AF65-F5344CB8AC3E}">
        <p14:creationId xmlns:p14="http://schemas.microsoft.com/office/powerpoint/2010/main" val="306364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vizsgaszervezés néhány számadata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26493" y="1551933"/>
            <a:ext cx="10139013" cy="3985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Vizsgatárgyak  (az idegen nyelvűekkel együtt) </a:t>
            </a: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Középszint: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szint: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129</a:t>
            </a:r>
          </a:p>
          <a:p>
            <a:pPr>
              <a:spcBef>
                <a:spcPts val="4200"/>
              </a:spcBef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Vizsgák idegen nyelven</a:t>
            </a:r>
          </a:p>
          <a:p>
            <a:pPr>
              <a:spcBef>
                <a:spcPct val="50000"/>
              </a:spcBef>
            </a:pPr>
            <a:r>
              <a:rPr 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Középszinten 15,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szinten 10 vizsgatárgyból voltak idegen nyelvű vizsgajelentkezések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 emelt szint: történelem 6; matematika 5; földrajz 2; fizika 2; turisztikai ismeretek 2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középszint: matematika 10; történelem 10; informatika 6; földrajz 5; testnevelés 5;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 3; fizika 3 idegen nyelven</a:t>
            </a:r>
          </a:p>
        </p:txBody>
      </p:sp>
    </p:spTree>
    <p:extLst>
      <p:ext uri="{BB962C8B-B14F-4D97-AF65-F5344CB8AC3E}">
        <p14:creationId xmlns:p14="http://schemas.microsoft.com/office/powerpoint/2010/main" val="404149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vizsgaszervezés néhány számadata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60000" y="1668423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írásbeli feladatsorok száma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60000" y="3085899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tételkészítő bizottságok száma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80875" y="3270564"/>
            <a:ext cx="4500000" cy="46166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82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hu-H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0875" y="1668423"/>
            <a:ext cx="4500000" cy="113877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hu-H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</a:t>
            </a:r>
            <a:r>
              <a:rPr 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írásbeli feladatsor </a:t>
            </a:r>
            <a:b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hanganyag </a:t>
            </a:r>
            <a:b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 honlapon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60000" y="4504777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vizsgabizottságok száma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80875" y="4689442"/>
            <a:ext cx="4500000" cy="46166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3147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2850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3098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3184</a:t>
            </a:r>
            <a:r>
              <a:rPr 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3170</a:t>
            </a:r>
            <a:endParaRPr lang="hu-H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20000" y="981076"/>
            <a:ext cx="10800000" cy="79216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május-júniusában érettségi vizsgát tett </a:t>
            </a:r>
          </a:p>
          <a:p>
            <a:pPr marL="342900" indent="-342900" algn="ctr"/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109 854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82 539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108 480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113 571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110 258 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endParaRPr lang="hu-H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20000" y="2038869"/>
            <a:ext cx="10800000" cy="180181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defTabSz="1793875"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összes értékelt vizsgatárgyi vizsga: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419 331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383 809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418 329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r>
              <a:rPr 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984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439 707</a:t>
            </a:r>
            <a:endParaRPr lang="hu-H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3275" lvl="2" indent="-342900" defTabSz="179388"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középszintű vizsgatárgyi vizsga: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340 207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291 278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320 368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</a:t>
            </a:r>
            <a:r>
              <a:rPr 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686	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328 144</a:t>
            </a:r>
            <a:endParaRPr lang="hu-H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3275" lvl="2" indent="-342900" defTabSz="179388">
              <a:spcBef>
                <a:spcPct val="10000"/>
              </a:spcBef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vizsgatárgyi vizsga: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43 143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54 173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65 524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65 543	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58 158</a:t>
            </a:r>
            <a:endParaRPr lang="hu-H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3275" lvl="2" indent="-342900" defTabSz="179388">
              <a:spcBef>
                <a:spcPct val="10000"/>
              </a:spcBef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korábbi vizsgaeredmények beszámítása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35 981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38 358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32 437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43 755	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53 405</a:t>
            </a:r>
            <a:endParaRPr lang="hu-H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42AD38-E195-4F8A-A51B-EA1629B7D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138862"/>
            <a:ext cx="10800000" cy="151116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Érettségi bizonyítványt kapott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66 492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68 148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67 888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67 976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70 004 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</a:p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Tanúsítványt kapott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17 495</a:t>
            </a:r>
            <a:r>
              <a:rPr lang="hu-H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23 146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22 045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hu-H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931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22 425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</a:p>
          <a:p>
            <a:pPr>
              <a:spcBef>
                <a:spcPct val="20000"/>
              </a:spcBef>
              <a:tabLst>
                <a:tab pos="363600" algn="l"/>
                <a:tab pos="5382000" algn="r"/>
                <a:tab pos="6184800" algn="r"/>
                <a:tab pos="7178400" algn="r"/>
                <a:tab pos="8161200" algn="r"/>
                <a:tab pos="9288000" algn="r"/>
                <a:tab pos="9432000" algn="l"/>
              </a:tabLst>
            </a:pP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19 480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24 767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23 823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24 604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24 215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vizsgáról</a:t>
            </a:r>
          </a:p>
        </p:txBody>
      </p:sp>
    </p:spTree>
    <p:extLst>
      <p:ext uri="{BB962C8B-B14F-4D97-AF65-F5344CB8AC3E}">
        <p14:creationId xmlns:p14="http://schemas.microsoft.com/office/powerpoint/2010/main" val="418788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Vizsgafajták, vizsgaszámok mentességek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52951"/>
              </p:ext>
            </p:extLst>
          </p:nvPr>
        </p:nvGraphicFramePr>
        <p:xfrm>
          <a:off x="720000" y="1332000"/>
          <a:ext cx="3780000" cy="3744000"/>
        </p:xfrm>
        <a:graphic>
          <a:graphicData uri="http://schemas.openxmlformats.org/drawingml/2006/table">
            <a:tbl>
              <a:tblPr/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Vizsgafajták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Vizsgák száma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327 728</a:t>
                      </a:r>
                      <a:endParaRPr kumimoji="0" lang="hu-H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előrehozott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33 691</a:t>
                      </a:r>
                      <a:endParaRPr kumimoji="0" lang="hu-H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szintemelő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13 289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ismétlő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4 818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kiegészítő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3 867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2087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javító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2 637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99313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pótló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3943186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8945531"/>
              </p:ext>
            </p:extLst>
          </p:nvPr>
        </p:nvGraphicFramePr>
        <p:xfrm>
          <a:off x="5680954" y="1262757"/>
          <a:ext cx="556422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11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Vizsgázói észrevételek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0000" y="614576"/>
            <a:ext cx="10800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írásbeli dolgozatok javításával kapcsolatban tett tanulói észrevételek száma néhány vizsgatárgy esetében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 2020.–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36284"/>
              </p:ext>
            </p:extLst>
          </p:nvPr>
        </p:nvGraphicFramePr>
        <p:xfrm>
          <a:off x="720000" y="1325844"/>
          <a:ext cx="10800000" cy="4447680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7307118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1658971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9953356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22723671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7786453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311411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480908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213418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1063437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003749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2583709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628046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1329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7298792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34320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247911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Vizsgatárgy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327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943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1234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13,66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11,53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15,83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2173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Angol nyelv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11741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14311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18834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689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801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3,44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4,07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16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Biológia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5097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5549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6112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5761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731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942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13,03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14,25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11,90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15,41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16,30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9252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4898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5313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527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11,45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9,92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12,15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69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2476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2993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4,02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3,51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440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1617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2315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11,55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7,86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11,99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1131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2616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4525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5086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347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10,32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8,69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6,82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10,92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8587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Kémia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3457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3488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468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12,96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13,42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13,72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251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Fizika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1362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1424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8,10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7,78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9,76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9,17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14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Összesen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41665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52479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63433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56588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3713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4471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4701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5621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8,52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7,41</a:t>
                      </a:r>
                      <a:endParaRPr lang="hu-H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3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20000" y="180000"/>
            <a:ext cx="108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írásbeli vizsgadolgozatok javítására vonatkozó vizsgázói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720000" y="5445224"/>
            <a:ext cx="10800000" cy="54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javítás „minősége” állandó, nem változott az egyes vizsgaidőszakokban.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27419"/>
              </p:ext>
            </p:extLst>
          </p:nvPr>
        </p:nvGraphicFramePr>
        <p:xfrm>
          <a:off x="1620000" y="1080000"/>
          <a:ext cx="9000000" cy="4289256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hu-HU" sz="1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hu-H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73,35%</a:t>
                      </a:r>
                      <a:endParaRPr lang="hu-HU" sz="2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90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0201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 dirty="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720000" y="180000"/>
            <a:ext cx="108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vizsgabizottság döntésével kapcsolatos fellebbezések</a:t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 2020.–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35715"/>
              </p:ext>
            </p:extLst>
          </p:nvPr>
        </p:nvGraphicFramePr>
        <p:xfrm>
          <a:off x="1620000" y="1080000"/>
          <a:ext cx="9000000" cy="3888000"/>
        </p:xfrm>
        <a:graphic>
          <a:graphicData uri="http://schemas.openxmlformats.org/drawingml/2006/table">
            <a:tbl>
              <a:tblPr/>
              <a:tblGrid>
                <a:gridCol w="45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Elutasítás (a vizsgabizottság döntése 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helybenhagyva):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Elutasítás/elkésett kérelem: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Az eljárás megszüntetése (kérelem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visszavonása):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vizsgabizottság döntésének megsemmisítése: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vizsgabizottság döntésének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megváltoztatása: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Összesen: 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62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1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_ppt_sablon_16x9_magyar.potx [Írásvédett]" id="{0F0A1AFC-EA7D-419F-A3AF-6585A85043BF}" vid="{6E0716EB-C6FF-4358-950C-5736437D424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866707-41e7-4207-aa93-2b9142105529">
      <UserInfo>
        <DisplayName>Rádi Orsolya Márta</DisplayName>
        <AccountId>4312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5743E91-B2CC-442D-ACC6-3E7CDA8D1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9BC460-D747-4A0D-802C-F571788D4CF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8a866707-41e7-4207-aa93-2b9142105529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3AD3B3-518D-4372-B14B-266607F0F3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A44C98B-E18B-41B7-B339-362B8ADC41E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ppt2020</Template>
  <TotalTime>13350</TotalTime>
  <Words>1437</Words>
  <Application>Microsoft Office PowerPoint</Application>
  <PresentationFormat>Szélesvásznú</PresentationFormat>
  <Paragraphs>531</Paragraphs>
  <Slides>17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Office-téma</vt:lpstr>
      <vt:lpstr>PowerPoint-bemutató</vt:lpstr>
      <vt:lpstr>PowerPoint-bemutató</vt:lpstr>
      <vt:lpstr>A vizsgaszervezés néhány számadata </vt:lpstr>
      <vt:lpstr>A vizsgaszervezés néhány számadata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Vizsgatárgyankénti átlagok %-ban (középszint)</vt:lpstr>
      <vt:lpstr>Vizsgatárgyankénti átlagok %-ban (emelt szint)</vt:lpstr>
      <vt:lpstr>Az összes középszintű vizsgaeredmény megoszlása (mentességek nélkül)  2019.-2020.-2021.*-2022.*-2023.</vt:lpstr>
      <vt:lpstr>Az összes emelt szintű vizsgaeredmény megoszlása (mentességek nélkül) 2019.-2020.-2021.*-2022.*-2023.</vt:lpstr>
      <vt:lpstr>A középszintű vizsgaeredmények összehasonlítása  2019.-2020.-2021.*-2022.*-2023.</vt:lpstr>
      <vt:lpstr>Az emelt szintű vizsgaeredmények összehasonlítása  2019.-2020.-2021.*-2022.*-2023.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Oktatási Hivatal</dc:creator>
  <cp:lastModifiedBy>Kaplonyi Andrea</cp:lastModifiedBy>
  <cp:revision>935</cp:revision>
  <cp:lastPrinted>2021-07-02T07:14:41Z</cp:lastPrinted>
  <dcterms:created xsi:type="dcterms:W3CDTF">2020-05-22T11:14:50Z</dcterms:created>
  <dcterms:modified xsi:type="dcterms:W3CDTF">2023-07-16T16:39:27Z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